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3.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4.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72" r:id="rId2"/>
    <p:sldMasterId id="2147483677" r:id="rId3"/>
    <p:sldMasterId id="2147483680" r:id="rId4"/>
    <p:sldMasterId id="2147483683" r:id="rId5"/>
  </p:sldMasterIdLst>
  <p:notesMasterIdLst>
    <p:notesMasterId r:id="rId19"/>
  </p:notesMasterIdLst>
  <p:sldIdLst>
    <p:sldId id="256" r:id="rId6"/>
    <p:sldId id="713" r:id="rId7"/>
    <p:sldId id="262" r:id="rId8"/>
    <p:sldId id="355" r:id="rId9"/>
    <p:sldId id="380" r:id="rId10"/>
    <p:sldId id="372" r:id="rId11"/>
    <p:sldId id="382" r:id="rId12"/>
    <p:sldId id="381" r:id="rId13"/>
    <p:sldId id="714" r:id="rId14"/>
    <p:sldId id="263" r:id="rId15"/>
    <p:sldId id="260" r:id="rId16"/>
    <p:sldId id="698" r:id="rId17"/>
    <p:sldId id="26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CA9"/>
    <a:srgbClr val="47B8B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7E1C8A-0199-4255-8959-C6F27F1DBBD8}" v="414" dt="2024-05-29T06:29:32.0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80" y="1648"/>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6/11/relationships/changesInfo" Target="changesInfos/changesInfo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LDFIELD, Jacob" userId="S::oldfielj@ansto.gov.au::a75a20f6-ce8b-4caf-bd32-9babb3ee87cf" providerId="AD" clId="Web-{19498AD3-3F9C-BDA6-ECAF-8A1B03EFBEF5}"/>
    <pc:docChg chg="addSld delSld modSld">
      <pc:chgData name="OLDFIELD, Jacob" userId="S::oldfielj@ansto.gov.au::a75a20f6-ce8b-4caf-bd32-9babb3ee87cf" providerId="AD" clId="Web-{19498AD3-3F9C-BDA6-ECAF-8A1B03EFBEF5}" dt="2024-05-24T01:50:04.635" v="784" actId="20577"/>
      <pc:docMkLst>
        <pc:docMk/>
      </pc:docMkLst>
      <pc:sldChg chg="modSp">
        <pc:chgData name="OLDFIELD, Jacob" userId="S::oldfielj@ansto.gov.au::a75a20f6-ce8b-4caf-bd32-9babb3ee87cf" providerId="AD" clId="Web-{19498AD3-3F9C-BDA6-ECAF-8A1B03EFBEF5}" dt="2024-05-24T01:12:05.368" v="19" actId="20577"/>
        <pc:sldMkLst>
          <pc:docMk/>
          <pc:sldMk cId="3266005886" sldId="257"/>
        </pc:sldMkLst>
        <pc:spChg chg="mod">
          <ac:chgData name="OLDFIELD, Jacob" userId="S::oldfielj@ansto.gov.au::a75a20f6-ce8b-4caf-bd32-9babb3ee87cf" providerId="AD" clId="Web-{19498AD3-3F9C-BDA6-ECAF-8A1B03EFBEF5}" dt="2024-05-24T01:12:05.368" v="19" actId="20577"/>
          <ac:spMkLst>
            <pc:docMk/>
            <pc:sldMk cId="3266005886" sldId="257"/>
            <ac:spMk id="3" creationId="{269F2CC4-6E48-D50B-10DF-25587BC8054A}"/>
          </ac:spMkLst>
        </pc:spChg>
      </pc:sldChg>
      <pc:sldChg chg="modSp">
        <pc:chgData name="OLDFIELD, Jacob" userId="S::oldfielj@ansto.gov.au::a75a20f6-ce8b-4caf-bd32-9babb3ee87cf" providerId="AD" clId="Web-{19498AD3-3F9C-BDA6-ECAF-8A1B03EFBEF5}" dt="2024-05-24T01:45:56.663" v="779" actId="20577"/>
        <pc:sldMkLst>
          <pc:docMk/>
          <pc:sldMk cId="1816139718" sldId="258"/>
        </pc:sldMkLst>
        <pc:spChg chg="mod">
          <ac:chgData name="OLDFIELD, Jacob" userId="S::oldfielj@ansto.gov.au::a75a20f6-ce8b-4caf-bd32-9babb3ee87cf" providerId="AD" clId="Web-{19498AD3-3F9C-BDA6-ECAF-8A1B03EFBEF5}" dt="2024-05-24T01:45:56.663" v="779" actId="20577"/>
          <ac:spMkLst>
            <pc:docMk/>
            <pc:sldMk cId="1816139718" sldId="258"/>
            <ac:spMk id="3" creationId="{AF7E3A2B-6AA9-3CC6-F359-1302D4114600}"/>
          </ac:spMkLst>
        </pc:spChg>
      </pc:sldChg>
      <pc:sldChg chg="modSp">
        <pc:chgData name="OLDFIELD, Jacob" userId="S::oldfielj@ansto.gov.au::a75a20f6-ce8b-4caf-bd32-9babb3ee87cf" providerId="AD" clId="Web-{19498AD3-3F9C-BDA6-ECAF-8A1B03EFBEF5}" dt="2024-05-24T01:12:17.353" v="22" actId="20577"/>
        <pc:sldMkLst>
          <pc:docMk/>
          <pc:sldMk cId="728915567" sldId="259"/>
        </pc:sldMkLst>
        <pc:spChg chg="mod">
          <ac:chgData name="OLDFIELD, Jacob" userId="S::oldfielj@ansto.gov.au::a75a20f6-ce8b-4caf-bd32-9babb3ee87cf" providerId="AD" clId="Web-{19498AD3-3F9C-BDA6-ECAF-8A1B03EFBEF5}" dt="2024-05-24T01:12:17.353" v="22" actId="20577"/>
          <ac:spMkLst>
            <pc:docMk/>
            <pc:sldMk cId="728915567" sldId="259"/>
            <ac:spMk id="3" creationId="{B7BDAF1A-9C7D-0111-E173-D7D7F57A116C}"/>
          </ac:spMkLst>
        </pc:spChg>
      </pc:sldChg>
      <pc:sldChg chg="modSp">
        <pc:chgData name="OLDFIELD, Jacob" userId="S::oldfielj@ansto.gov.au::a75a20f6-ce8b-4caf-bd32-9babb3ee87cf" providerId="AD" clId="Web-{19498AD3-3F9C-BDA6-ECAF-8A1B03EFBEF5}" dt="2024-05-24T01:12:22.384" v="23" actId="20577"/>
        <pc:sldMkLst>
          <pc:docMk/>
          <pc:sldMk cId="2187898892" sldId="260"/>
        </pc:sldMkLst>
        <pc:spChg chg="mod">
          <ac:chgData name="OLDFIELD, Jacob" userId="S::oldfielj@ansto.gov.au::a75a20f6-ce8b-4caf-bd32-9babb3ee87cf" providerId="AD" clId="Web-{19498AD3-3F9C-BDA6-ECAF-8A1B03EFBEF5}" dt="2024-05-24T01:12:22.384" v="23" actId="20577"/>
          <ac:spMkLst>
            <pc:docMk/>
            <pc:sldMk cId="2187898892" sldId="260"/>
            <ac:spMk id="3" creationId="{A1CED2D3-0F4F-47F2-9A71-B51868AE776C}"/>
          </ac:spMkLst>
        </pc:spChg>
      </pc:sldChg>
      <pc:sldChg chg="delSp modSp new mod modClrScheme chgLayout">
        <pc:chgData name="OLDFIELD, Jacob" userId="S::oldfielj@ansto.gov.au::a75a20f6-ce8b-4caf-bd32-9babb3ee87cf" providerId="AD" clId="Web-{19498AD3-3F9C-BDA6-ECAF-8A1B03EFBEF5}" dt="2024-05-24T01:10:34.220" v="18" actId="20577"/>
        <pc:sldMkLst>
          <pc:docMk/>
          <pc:sldMk cId="4175151846" sldId="261"/>
        </pc:sldMkLst>
        <pc:spChg chg="mod ord">
          <ac:chgData name="OLDFIELD, Jacob" userId="S::oldfielj@ansto.gov.au::a75a20f6-ce8b-4caf-bd32-9babb3ee87cf" providerId="AD" clId="Web-{19498AD3-3F9C-BDA6-ECAF-8A1B03EFBEF5}" dt="2024-05-24T01:10:34.220" v="18" actId="20577"/>
          <ac:spMkLst>
            <pc:docMk/>
            <pc:sldMk cId="4175151846" sldId="261"/>
            <ac:spMk id="2" creationId="{4060B985-8BEB-F223-D3C4-09C76963AB3A}"/>
          </ac:spMkLst>
        </pc:spChg>
        <pc:spChg chg="del">
          <ac:chgData name="OLDFIELD, Jacob" userId="S::oldfielj@ansto.gov.au::a75a20f6-ce8b-4caf-bd32-9babb3ee87cf" providerId="AD" clId="Web-{19498AD3-3F9C-BDA6-ECAF-8A1B03EFBEF5}" dt="2024-05-24T01:10:19.875" v="8"/>
          <ac:spMkLst>
            <pc:docMk/>
            <pc:sldMk cId="4175151846" sldId="261"/>
            <ac:spMk id="3" creationId="{038C672F-FD5C-F157-96EF-653D7EC1C1E7}"/>
          </ac:spMkLst>
        </pc:spChg>
      </pc:sldChg>
      <pc:sldChg chg="addSp delSp modSp add mod replId modClrScheme chgLayout">
        <pc:chgData name="OLDFIELD, Jacob" userId="S::oldfielj@ansto.gov.au::a75a20f6-ce8b-4caf-bd32-9babb3ee87cf" providerId="AD" clId="Web-{19498AD3-3F9C-BDA6-ECAF-8A1B03EFBEF5}" dt="2024-05-24T01:49:11.365" v="780" actId="20577"/>
        <pc:sldMkLst>
          <pc:docMk/>
          <pc:sldMk cId="3338687530" sldId="262"/>
        </pc:sldMkLst>
        <pc:spChg chg="mod ord">
          <ac:chgData name="OLDFIELD, Jacob" userId="S::oldfielj@ansto.gov.au::a75a20f6-ce8b-4caf-bd32-9babb3ee87cf" providerId="AD" clId="Web-{19498AD3-3F9C-BDA6-ECAF-8A1B03EFBEF5}" dt="2024-05-24T01:24:55.083" v="289"/>
          <ac:spMkLst>
            <pc:docMk/>
            <pc:sldMk cId="3338687530" sldId="262"/>
            <ac:spMk id="2" creationId="{A7CD8CB8-95DA-CCA3-CEF7-740F6B2D90ED}"/>
          </ac:spMkLst>
        </pc:spChg>
        <pc:spChg chg="mod ord">
          <ac:chgData name="OLDFIELD, Jacob" userId="S::oldfielj@ansto.gov.au::a75a20f6-ce8b-4caf-bd32-9babb3ee87cf" providerId="AD" clId="Web-{19498AD3-3F9C-BDA6-ECAF-8A1B03EFBEF5}" dt="2024-05-24T01:49:11.365" v="780" actId="20577"/>
          <ac:spMkLst>
            <pc:docMk/>
            <pc:sldMk cId="3338687530" sldId="262"/>
            <ac:spMk id="3" creationId="{AF7E3A2B-6AA9-3CC6-F359-1302D4114600}"/>
          </ac:spMkLst>
        </pc:spChg>
        <pc:spChg chg="add del mod ord">
          <ac:chgData name="OLDFIELD, Jacob" userId="S::oldfielj@ansto.gov.au::a75a20f6-ce8b-4caf-bd32-9babb3ee87cf" providerId="AD" clId="Web-{19498AD3-3F9C-BDA6-ECAF-8A1B03EFBEF5}" dt="2024-05-24T01:24:47.785" v="288"/>
          <ac:spMkLst>
            <pc:docMk/>
            <pc:sldMk cId="3338687530" sldId="262"/>
            <ac:spMk id="4" creationId="{AFF7553F-2067-48B8-B281-997F54623ABD}"/>
          </ac:spMkLst>
        </pc:spChg>
        <pc:picChg chg="add mod ord">
          <ac:chgData name="OLDFIELD, Jacob" userId="S::oldfielj@ansto.gov.au::a75a20f6-ce8b-4caf-bd32-9babb3ee87cf" providerId="AD" clId="Web-{19498AD3-3F9C-BDA6-ECAF-8A1B03EFBEF5}" dt="2024-05-24T01:24:55.083" v="289"/>
          <ac:picMkLst>
            <pc:docMk/>
            <pc:sldMk cId="3338687530" sldId="262"/>
            <ac:picMk id="5" creationId="{68324B71-F768-83F6-BEDC-7E551B653F8E}"/>
          </ac:picMkLst>
        </pc:picChg>
      </pc:sldChg>
      <pc:sldChg chg="addSp delSp modSp add replId">
        <pc:chgData name="OLDFIELD, Jacob" userId="S::oldfielj@ansto.gov.au::a75a20f6-ce8b-4caf-bd32-9babb3ee87cf" providerId="AD" clId="Web-{19498AD3-3F9C-BDA6-ECAF-8A1B03EFBEF5}" dt="2024-05-24T01:50:04.635" v="784" actId="20577"/>
        <pc:sldMkLst>
          <pc:docMk/>
          <pc:sldMk cId="2714223577" sldId="263"/>
        </pc:sldMkLst>
        <pc:spChg chg="mod">
          <ac:chgData name="OLDFIELD, Jacob" userId="S::oldfielj@ansto.gov.au::a75a20f6-ce8b-4caf-bd32-9babb3ee87cf" providerId="AD" clId="Web-{19498AD3-3F9C-BDA6-ECAF-8A1B03EFBEF5}" dt="2024-05-24T01:36:39.980" v="463" actId="20577"/>
          <ac:spMkLst>
            <pc:docMk/>
            <pc:sldMk cId="2714223577" sldId="263"/>
            <ac:spMk id="3" creationId="{AF7E3A2B-6AA9-3CC6-F359-1302D4114600}"/>
          </ac:spMkLst>
        </pc:spChg>
        <pc:spChg chg="add mod">
          <ac:chgData name="OLDFIELD, Jacob" userId="S::oldfielj@ansto.gov.au::a75a20f6-ce8b-4caf-bd32-9babb3ee87cf" providerId="AD" clId="Web-{19498AD3-3F9C-BDA6-ECAF-8A1B03EFBEF5}" dt="2024-05-24T01:50:04.635" v="784" actId="20577"/>
          <ac:spMkLst>
            <pc:docMk/>
            <pc:sldMk cId="2714223577" sldId="263"/>
            <ac:spMk id="6" creationId="{4C21F116-A5D8-EFE0-3317-3E6505EB8535}"/>
          </ac:spMkLst>
        </pc:spChg>
        <pc:picChg chg="del">
          <ac:chgData name="OLDFIELD, Jacob" userId="S::oldfielj@ansto.gov.au::a75a20f6-ce8b-4caf-bd32-9babb3ee87cf" providerId="AD" clId="Web-{19498AD3-3F9C-BDA6-ECAF-8A1B03EFBEF5}" dt="2024-05-24T01:25:13.568" v="291"/>
          <ac:picMkLst>
            <pc:docMk/>
            <pc:sldMk cId="2714223577" sldId="263"/>
            <ac:picMk id="5" creationId="{68324B71-F768-83F6-BEDC-7E551B653F8E}"/>
          </ac:picMkLst>
        </pc:picChg>
      </pc:sldChg>
      <pc:sldChg chg="del">
        <pc:chgData name="OLDFIELD, Jacob" userId="S::oldfielj@ansto.gov.au::a75a20f6-ce8b-4caf-bd32-9babb3ee87cf" providerId="AD" clId="Web-{19498AD3-3F9C-BDA6-ECAF-8A1B03EFBEF5}" dt="2024-05-24T01:09:58.764" v="0"/>
        <pc:sldMkLst>
          <pc:docMk/>
          <pc:sldMk cId="1950051552" sldId="375"/>
        </pc:sldMkLst>
      </pc:sldChg>
      <pc:sldChg chg="del">
        <pc:chgData name="OLDFIELD, Jacob" userId="S::oldfielj@ansto.gov.au::a75a20f6-ce8b-4caf-bd32-9babb3ee87cf" providerId="AD" clId="Web-{19498AD3-3F9C-BDA6-ECAF-8A1B03EFBEF5}" dt="2024-05-24T01:10:03.843" v="3"/>
        <pc:sldMkLst>
          <pc:docMk/>
          <pc:sldMk cId="3153331740" sldId="377"/>
        </pc:sldMkLst>
      </pc:sldChg>
      <pc:sldChg chg="del">
        <pc:chgData name="OLDFIELD, Jacob" userId="S::oldfielj@ansto.gov.au::a75a20f6-ce8b-4caf-bd32-9babb3ee87cf" providerId="AD" clId="Web-{19498AD3-3F9C-BDA6-ECAF-8A1B03EFBEF5}" dt="2024-05-24T01:10:03.843" v="6"/>
        <pc:sldMkLst>
          <pc:docMk/>
          <pc:sldMk cId="2946170650" sldId="378"/>
        </pc:sldMkLst>
      </pc:sldChg>
      <pc:sldChg chg="del">
        <pc:chgData name="OLDFIELD, Jacob" userId="S::oldfielj@ansto.gov.au::a75a20f6-ce8b-4caf-bd32-9babb3ee87cf" providerId="AD" clId="Web-{19498AD3-3F9C-BDA6-ECAF-8A1B03EFBEF5}" dt="2024-05-24T01:10:03.843" v="5"/>
        <pc:sldMkLst>
          <pc:docMk/>
          <pc:sldMk cId="1953137681" sldId="379"/>
        </pc:sldMkLst>
      </pc:sldChg>
      <pc:sldChg chg="del">
        <pc:chgData name="OLDFIELD, Jacob" userId="S::oldfielj@ansto.gov.au::a75a20f6-ce8b-4caf-bd32-9babb3ee87cf" providerId="AD" clId="Web-{19498AD3-3F9C-BDA6-ECAF-8A1B03EFBEF5}" dt="2024-05-24T01:10:03.843" v="2"/>
        <pc:sldMkLst>
          <pc:docMk/>
          <pc:sldMk cId="1130781102" sldId="380"/>
        </pc:sldMkLst>
      </pc:sldChg>
      <pc:sldChg chg="del">
        <pc:chgData name="OLDFIELD, Jacob" userId="S::oldfielj@ansto.gov.au::a75a20f6-ce8b-4caf-bd32-9babb3ee87cf" providerId="AD" clId="Web-{19498AD3-3F9C-BDA6-ECAF-8A1B03EFBEF5}" dt="2024-05-24T01:10:03.843" v="1"/>
        <pc:sldMkLst>
          <pc:docMk/>
          <pc:sldMk cId="3012248889" sldId="381"/>
        </pc:sldMkLst>
      </pc:sldChg>
      <pc:sldChg chg="del">
        <pc:chgData name="OLDFIELD, Jacob" userId="S::oldfielj@ansto.gov.au::a75a20f6-ce8b-4caf-bd32-9babb3ee87cf" providerId="AD" clId="Web-{19498AD3-3F9C-BDA6-ECAF-8A1B03EFBEF5}" dt="2024-05-24T01:10:03.843" v="4"/>
        <pc:sldMkLst>
          <pc:docMk/>
          <pc:sldMk cId="2399258433" sldId="382"/>
        </pc:sldMkLst>
      </pc:sldChg>
    </pc:docChg>
  </pc:docChgLst>
  <pc:docChgLst>
    <pc:chgData name="ERIKSSON, Daniel" userId="7b8086b7-d40c-4cba-bfbc-4b73bf92002b" providerId="ADAL" clId="{9F7E1C8A-0199-4255-8959-C6F27F1DBBD8}"/>
    <pc:docChg chg="undo custSel addSld delSld modSld sldOrd">
      <pc:chgData name="ERIKSSON, Daniel" userId="7b8086b7-d40c-4cba-bfbc-4b73bf92002b" providerId="ADAL" clId="{9F7E1C8A-0199-4255-8959-C6F27F1DBBD8}" dt="2024-05-29T06:47:19.165" v="995" actId="47"/>
      <pc:docMkLst>
        <pc:docMk/>
      </pc:docMkLst>
      <pc:sldChg chg="addSp modSp mod">
        <pc:chgData name="ERIKSSON, Daniel" userId="7b8086b7-d40c-4cba-bfbc-4b73bf92002b" providerId="ADAL" clId="{9F7E1C8A-0199-4255-8959-C6F27F1DBBD8}" dt="2024-05-28T13:31:42.109" v="281" actId="20577"/>
        <pc:sldMkLst>
          <pc:docMk/>
          <pc:sldMk cId="109857222" sldId="256"/>
        </pc:sldMkLst>
        <pc:spChg chg="add mod">
          <ac:chgData name="ERIKSSON, Daniel" userId="7b8086b7-d40c-4cba-bfbc-4b73bf92002b" providerId="ADAL" clId="{9F7E1C8A-0199-4255-8959-C6F27F1DBBD8}" dt="2024-05-28T13:31:42.109" v="281" actId="20577"/>
          <ac:spMkLst>
            <pc:docMk/>
            <pc:sldMk cId="109857222" sldId="256"/>
            <ac:spMk id="4" creationId="{E7FF825F-ED3E-50DA-2E09-6BB8CB17BCF3}"/>
          </ac:spMkLst>
        </pc:spChg>
      </pc:sldChg>
      <pc:sldChg chg="addSp delSp modSp del mod">
        <pc:chgData name="ERIKSSON, Daniel" userId="7b8086b7-d40c-4cba-bfbc-4b73bf92002b" providerId="ADAL" clId="{9F7E1C8A-0199-4255-8959-C6F27F1DBBD8}" dt="2024-05-29T02:35:20.685" v="286" actId="47"/>
        <pc:sldMkLst>
          <pc:docMk/>
          <pc:sldMk cId="3266005886" sldId="257"/>
        </pc:sldMkLst>
        <pc:spChg chg="mod">
          <ac:chgData name="ERIKSSON, Daniel" userId="7b8086b7-d40c-4cba-bfbc-4b73bf92002b" providerId="ADAL" clId="{9F7E1C8A-0199-4255-8959-C6F27F1DBBD8}" dt="2024-05-28T13:13:05.027" v="3" actId="27636"/>
          <ac:spMkLst>
            <pc:docMk/>
            <pc:sldMk cId="3266005886" sldId="257"/>
            <ac:spMk id="2" creationId="{0EABA4DF-5752-9CC2-ACBC-F55E5871A6DF}"/>
          </ac:spMkLst>
        </pc:spChg>
        <pc:spChg chg="del">
          <ac:chgData name="ERIKSSON, Daniel" userId="7b8086b7-d40c-4cba-bfbc-4b73bf92002b" providerId="ADAL" clId="{9F7E1C8A-0199-4255-8959-C6F27F1DBBD8}" dt="2024-05-28T13:15:36.828" v="41" actId="478"/>
          <ac:spMkLst>
            <pc:docMk/>
            <pc:sldMk cId="3266005886" sldId="257"/>
            <ac:spMk id="3" creationId="{269F2CC4-6E48-D50B-10DF-25587BC8054A}"/>
          </ac:spMkLst>
        </pc:spChg>
        <pc:spChg chg="add mod">
          <ac:chgData name="ERIKSSON, Daniel" userId="7b8086b7-d40c-4cba-bfbc-4b73bf92002b" providerId="ADAL" clId="{9F7E1C8A-0199-4255-8959-C6F27F1DBBD8}" dt="2024-05-28T13:20:09.522" v="155" actId="20577"/>
          <ac:spMkLst>
            <pc:docMk/>
            <pc:sldMk cId="3266005886" sldId="257"/>
            <ac:spMk id="4" creationId="{E0A513FB-8BCB-F85E-F12E-51A3EE899F1E}"/>
          </ac:spMkLst>
        </pc:spChg>
        <pc:spChg chg="add mod">
          <ac:chgData name="ERIKSSON, Daniel" userId="7b8086b7-d40c-4cba-bfbc-4b73bf92002b" providerId="ADAL" clId="{9F7E1C8A-0199-4255-8959-C6F27F1DBBD8}" dt="2024-05-28T13:20:14.932" v="163" actId="20577"/>
          <ac:spMkLst>
            <pc:docMk/>
            <pc:sldMk cId="3266005886" sldId="257"/>
            <ac:spMk id="8" creationId="{C85BDFB4-089A-1010-FC85-8C3FA4B64328}"/>
          </ac:spMkLst>
        </pc:spChg>
        <pc:spChg chg="add mod">
          <ac:chgData name="ERIKSSON, Daniel" userId="7b8086b7-d40c-4cba-bfbc-4b73bf92002b" providerId="ADAL" clId="{9F7E1C8A-0199-4255-8959-C6F27F1DBBD8}" dt="2024-05-28T13:20:30.435" v="175" actId="20577"/>
          <ac:spMkLst>
            <pc:docMk/>
            <pc:sldMk cId="3266005886" sldId="257"/>
            <ac:spMk id="9" creationId="{9BC8777E-A3BA-D142-B41E-38C4DCE5B132}"/>
          </ac:spMkLst>
        </pc:spChg>
        <pc:cxnChg chg="add mod">
          <ac:chgData name="ERIKSSON, Daniel" userId="7b8086b7-d40c-4cba-bfbc-4b73bf92002b" providerId="ADAL" clId="{9F7E1C8A-0199-4255-8959-C6F27F1DBBD8}" dt="2024-05-28T13:19:51.645" v="147" actId="408"/>
          <ac:cxnSpMkLst>
            <pc:docMk/>
            <pc:sldMk cId="3266005886" sldId="257"/>
            <ac:cxnSpMk id="6" creationId="{6B51D3D6-C22A-6286-CBF8-11661ADA599B}"/>
          </ac:cxnSpMkLst>
        </pc:cxnChg>
        <pc:cxnChg chg="add mod">
          <ac:chgData name="ERIKSSON, Daniel" userId="7b8086b7-d40c-4cba-bfbc-4b73bf92002b" providerId="ADAL" clId="{9F7E1C8A-0199-4255-8959-C6F27F1DBBD8}" dt="2024-05-28T13:19:51.645" v="147" actId="408"/>
          <ac:cxnSpMkLst>
            <pc:docMk/>
            <pc:sldMk cId="3266005886" sldId="257"/>
            <ac:cxnSpMk id="7" creationId="{AAE83D43-6274-ECFC-57D8-796E7AFF6E27}"/>
          </ac:cxnSpMkLst>
        </pc:cxnChg>
      </pc:sldChg>
      <pc:sldChg chg="modSp del mod ord">
        <pc:chgData name="ERIKSSON, Daniel" userId="7b8086b7-d40c-4cba-bfbc-4b73bf92002b" providerId="ADAL" clId="{9F7E1C8A-0199-4255-8959-C6F27F1DBBD8}" dt="2024-05-29T06:47:19.165" v="995" actId="47"/>
        <pc:sldMkLst>
          <pc:docMk/>
          <pc:sldMk cId="1816139718" sldId="258"/>
        </pc:sldMkLst>
        <pc:spChg chg="mod">
          <ac:chgData name="ERIKSSON, Daniel" userId="7b8086b7-d40c-4cba-bfbc-4b73bf92002b" providerId="ADAL" clId="{9F7E1C8A-0199-4255-8959-C6F27F1DBBD8}" dt="2024-05-28T13:13:05.034" v="4" actId="27636"/>
          <ac:spMkLst>
            <pc:docMk/>
            <pc:sldMk cId="1816139718" sldId="258"/>
            <ac:spMk id="2" creationId="{A7CD8CB8-95DA-CCA3-CEF7-740F6B2D90ED}"/>
          </ac:spMkLst>
        </pc:spChg>
      </pc:sldChg>
      <pc:sldChg chg="modSp del mod">
        <pc:chgData name="ERIKSSON, Daniel" userId="7b8086b7-d40c-4cba-bfbc-4b73bf92002b" providerId="ADAL" clId="{9F7E1C8A-0199-4255-8959-C6F27F1DBBD8}" dt="2024-05-29T02:49:24.088" v="312" actId="47"/>
        <pc:sldMkLst>
          <pc:docMk/>
          <pc:sldMk cId="728915567" sldId="259"/>
        </pc:sldMkLst>
        <pc:spChg chg="mod">
          <ac:chgData name="ERIKSSON, Daniel" userId="7b8086b7-d40c-4cba-bfbc-4b73bf92002b" providerId="ADAL" clId="{9F7E1C8A-0199-4255-8959-C6F27F1DBBD8}" dt="2024-05-28T13:13:05.002" v="1" actId="27636"/>
          <ac:spMkLst>
            <pc:docMk/>
            <pc:sldMk cId="728915567" sldId="259"/>
            <ac:spMk id="2" creationId="{3823E0E3-8A0F-50BA-04EC-DFC36E46DF04}"/>
          </ac:spMkLst>
        </pc:spChg>
        <pc:spChg chg="mod">
          <ac:chgData name="ERIKSSON, Daniel" userId="7b8086b7-d40c-4cba-bfbc-4b73bf92002b" providerId="ADAL" clId="{9F7E1C8A-0199-4255-8959-C6F27F1DBBD8}" dt="2024-05-28T13:22:22.226" v="237" actId="20577"/>
          <ac:spMkLst>
            <pc:docMk/>
            <pc:sldMk cId="728915567" sldId="259"/>
            <ac:spMk id="3" creationId="{B7BDAF1A-9C7D-0111-E173-D7D7F57A116C}"/>
          </ac:spMkLst>
        </pc:spChg>
      </pc:sldChg>
      <pc:sldChg chg="addSp delSp modSp mod ord">
        <pc:chgData name="ERIKSSON, Daniel" userId="7b8086b7-d40c-4cba-bfbc-4b73bf92002b" providerId="ADAL" clId="{9F7E1C8A-0199-4255-8959-C6F27F1DBBD8}" dt="2024-05-29T06:29:32.074" v="994"/>
        <pc:sldMkLst>
          <pc:docMk/>
          <pc:sldMk cId="2187898892" sldId="260"/>
        </pc:sldMkLst>
        <pc:spChg chg="mod">
          <ac:chgData name="ERIKSSON, Daniel" userId="7b8086b7-d40c-4cba-bfbc-4b73bf92002b" providerId="ADAL" clId="{9F7E1C8A-0199-4255-8959-C6F27F1DBBD8}" dt="2024-05-29T03:35:58.836" v="966" actId="26606"/>
          <ac:spMkLst>
            <pc:docMk/>
            <pc:sldMk cId="2187898892" sldId="260"/>
            <ac:spMk id="2" creationId="{254121AC-99C9-F474-E589-39255D295604}"/>
          </ac:spMkLst>
        </pc:spChg>
        <pc:spChg chg="del mod">
          <ac:chgData name="ERIKSSON, Daniel" userId="7b8086b7-d40c-4cba-bfbc-4b73bf92002b" providerId="ADAL" clId="{9F7E1C8A-0199-4255-8959-C6F27F1DBBD8}" dt="2024-05-29T03:35:58.836" v="966" actId="26606"/>
          <ac:spMkLst>
            <pc:docMk/>
            <pc:sldMk cId="2187898892" sldId="260"/>
            <ac:spMk id="3" creationId="{A1CED2D3-0F4F-47F2-9A71-B51868AE776C}"/>
          </ac:spMkLst>
        </pc:spChg>
        <pc:graphicFrameChg chg="add mod">
          <ac:chgData name="ERIKSSON, Daniel" userId="7b8086b7-d40c-4cba-bfbc-4b73bf92002b" providerId="ADAL" clId="{9F7E1C8A-0199-4255-8959-C6F27F1DBBD8}" dt="2024-05-29T06:29:32.074" v="994"/>
          <ac:graphicFrameMkLst>
            <pc:docMk/>
            <pc:sldMk cId="2187898892" sldId="260"/>
            <ac:graphicFrameMk id="5" creationId="{97322872-6FDA-DC11-FC42-5FD46639BE84}"/>
          </ac:graphicFrameMkLst>
        </pc:graphicFrameChg>
      </pc:sldChg>
      <pc:sldChg chg="addSp delSp modSp mod">
        <pc:chgData name="ERIKSSON, Daniel" userId="7b8086b7-d40c-4cba-bfbc-4b73bf92002b" providerId="ADAL" clId="{9F7E1C8A-0199-4255-8959-C6F27F1DBBD8}" dt="2024-05-29T03:40:18.916" v="986" actId="1076"/>
        <pc:sldMkLst>
          <pc:docMk/>
          <pc:sldMk cId="3338687530" sldId="262"/>
        </pc:sldMkLst>
        <pc:spChg chg="mod">
          <ac:chgData name="ERIKSSON, Daniel" userId="7b8086b7-d40c-4cba-bfbc-4b73bf92002b" providerId="ADAL" clId="{9F7E1C8A-0199-4255-8959-C6F27F1DBBD8}" dt="2024-05-29T03:27:35.576" v="931" actId="20577"/>
          <ac:spMkLst>
            <pc:docMk/>
            <pc:sldMk cId="3338687530" sldId="262"/>
            <ac:spMk id="2" creationId="{A7CD8CB8-95DA-CCA3-CEF7-740F6B2D90ED}"/>
          </ac:spMkLst>
        </pc:spChg>
        <pc:spChg chg="mod">
          <ac:chgData name="ERIKSSON, Daniel" userId="7b8086b7-d40c-4cba-bfbc-4b73bf92002b" providerId="ADAL" clId="{9F7E1C8A-0199-4255-8959-C6F27F1DBBD8}" dt="2024-05-29T03:38:27.762" v="980" actId="1076"/>
          <ac:spMkLst>
            <pc:docMk/>
            <pc:sldMk cId="3338687530" sldId="262"/>
            <ac:spMk id="3" creationId="{AF7E3A2B-6AA9-3CC6-F359-1302D4114600}"/>
          </ac:spMkLst>
        </pc:spChg>
        <pc:spChg chg="add del mod">
          <ac:chgData name="ERIKSSON, Daniel" userId="7b8086b7-d40c-4cba-bfbc-4b73bf92002b" providerId="ADAL" clId="{9F7E1C8A-0199-4255-8959-C6F27F1DBBD8}" dt="2024-05-29T03:19:41.036" v="596" actId="478"/>
          <ac:spMkLst>
            <pc:docMk/>
            <pc:sldMk cId="3338687530" sldId="262"/>
            <ac:spMk id="6" creationId="{25DBC863-99BF-60B8-738B-DD5D799A7012}"/>
          </ac:spMkLst>
        </pc:spChg>
        <pc:picChg chg="del">
          <ac:chgData name="ERIKSSON, Daniel" userId="7b8086b7-d40c-4cba-bfbc-4b73bf92002b" providerId="ADAL" clId="{9F7E1C8A-0199-4255-8959-C6F27F1DBBD8}" dt="2024-05-29T03:19:38.096" v="595" actId="478"/>
          <ac:picMkLst>
            <pc:docMk/>
            <pc:sldMk cId="3338687530" sldId="262"/>
            <ac:picMk id="5" creationId="{68324B71-F768-83F6-BEDC-7E551B653F8E}"/>
          </ac:picMkLst>
        </pc:picChg>
        <pc:picChg chg="add del">
          <ac:chgData name="ERIKSSON, Daniel" userId="7b8086b7-d40c-4cba-bfbc-4b73bf92002b" providerId="ADAL" clId="{9F7E1C8A-0199-4255-8959-C6F27F1DBBD8}" dt="2024-05-29T03:32:35.636" v="961" actId="22"/>
          <ac:picMkLst>
            <pc:docMk/>
            <pc:sldMk cId="3338687530" sldId="262"/>
            <ac:picMk id="8" creationId="{3A174446-D680-63EC-18FF-320766A4779E}"/>
          </ac:picMkLst>
        </pc:picChg>
        <pc:picChg chg="add mod modCrop">
          <ac:chgData name="ERIKSSON, Daniel" userId="7b8086b7-d40c-4cba-bfbc-4b73bf92002b" providerId="ADAL" clId="{9F7E1C8A-0199-4255-8959-C6F27F1DBBD8}" dt="2024-05-29T03:40:18.916" v="986" actId="1076"/>
          <ac:picMkLst>
            <pc:docMk/>
            <pc:sldMk cId="3338687530" sldId="262"/>
            <ac:picMk id="9" creationId="{98E23FB3-9662-8E40-54E0-21384DAA97E9}"/>
          </ac:picMkLst>
        </pc:picChg>
      </pc:sldChg>
      <pc:sldChg chg="addSp delSp modSp mod ord">
        <pc:chgData name="ERIKSSON, Daniel" userId="7b8086b7-d40c-4cba-bfbc-4b73bf92002b" providerId="ADAL" clId="{9F7E1C8A-0199-4255-8959-C6F27F1DBBD8}" dt="2024-05-29T06:26:44.883" v="988"/>
        <pc:sldMkLst>
          <pc:docMk/>
          <pc:sldMk cId="2714223577" sldId="263"/>
        </pc:sldMkLst>
        <pc:spChg chg="add del mod">
          <ac:chgData name="ERIKSSON, Daniel" userId="7b8086b7-d40c-4cba-bfbc-4b73bf92002b" providerId="ADAL" clId="{9F7E1C8A-0199-4255-8959-C6F27F1DBBD8}" dt="2024-05-29T02:30:20.665" v="282" actId="478"/>
          <ac:spMkLst>
            <pc:docMk/>
            <pc:sldMk cId="2714223577" sldId="263"/>
            <ac:spMk id="4" creationId="{6D61BF7A-B359-181B-15E4-415C9EB484F1}"/>
          </ac:spMkLst>
        </pc:spChg>
      </pc:sldChg>
      <pc:sldChg chg="add">
        <pc:chgData name="ERIKSSON, Daniel" userId="7b8086b7-d40c-4cba-bfbc-4b73bf92002b" providerId="ADAL" clId="{9F7E1C8A-0199-4255-8959-C6F27F1DBBD8}" dt="2024-05-29T02:49:20.259" v="311"/>
        <pc:sldMkLst>
          <pc:docMk/>
          <pc:sldMk cId="2072676747" sldId="355"/>
        </pc:sldMkLst>
      </pc:sldChg>
      <pc:sldChg chg="add">
        <pc:chgData name="ERIKSSON, Daniel" userId="7b8086b7-d40c-4cba-bfbc-4b73bf92002b" providerId="ADAL" clId="{9F7E1C8A-0199-4255-8959-C6F27F1DBBD8}" dt="2024-05-29T02:49:20.259" v="311"/>
        <pc:sldMkLst>
          <pc:docMk/>
          <pc:sldMk cId="2412648773" sldId="372"/>
        </pc:sldMkLst>
      </pc:sldChg>
      <pc:sldChg chg="add del ord">
        <pc:chgData name="ERIKSSON, Daniel" userId="7b8086b7-d40c-4cba-bfbc-4b73bf92002b" providerId="ADAL" clId="{9F7E1C8A-0199-4255-8959-C6F27F1DBBD8}" dt="2024-05-29T06:47:19.165" v="995" actId="47"/>
        <pc:sldMkLst>
          <pc:docMk/>
          <pc:sldMk cId="1142083740" sldId="375"/>
        </pc:sldMkLst>
      </pc:sldChg>
      <pc:sldChg chg="add">
        <pc:chgData name="ERIKSSON, Daniel" userId="7b8086b7-d40c-4cba-bfbc-4b73bf92002b" providerId="ADAL" clId="{9F7E1C8A-0199-4255-8959-C6F27F1DBBD8}" dt="2024-05-29T02:49:20.259" v="311"/>
        <pc:sldMkLst>
          <pc:docMk/>
          <pc:sldMk cId="2706098924" sldId="380"/>
        </pc:sldMkLst>
      </pc:sldChg>
      <pc:sldChg chg="add">
        <pc:chgData name="ERIKSSON, Daniel" userId="7b8086b7-d40c-4cba-bfbc-4b73bf92002b" providerId="ADAL" clId="{9F7E1C8A-0199-4255-8959-C6F27F1DBBD8}" dt="2024-05-29T02:56:22.943" v="315"/>
        <pc:sldMkLst>
          <pc:docMk/>
          <pc:sldMk cId="2946170650" sldId="381"/>
        </pc:sldMkLst>
      </pc:sldChg>
      <pc:sldChg chg="add">
        <pc:chgData name="ERIKSSON, Daniel" userId="7b8086b7-d40c-4cba-bfbc-4b73bf92002b" providerId="ADAL" clId="{9F7E1C8A-0199-4255-8959-C6F27F1DBBD8}" dt="2024-05-29T02:56:22.943" v="315"/>
        <pc:sldMkLst>
          <pc:docMk/>
          <pc:sldMk cId="1950051552" sldId="382"/>
        </pc:sldMkLst>
      </pc:sldChg>
      <pc:sldChg chg="add ord">
        <pc:chgData name="ERIKSSON, Daniel" userId="7b8086b7-d40c-4cba-bfbc-4b73bf92002b" providerId="ADAL" clId="{9F7E1C8A-0199-4255-8959-C6F27F1DBBD8}" dt="2024-05-29T03:34:58.996" v="964"/>
        <pc:sldMkLst>
          <pc:docMk/>
          <pc:sldMk cId="752574760" sldId="698"/>
        </pc:sldMkLst>
      </pc:sldChg>
      <pc:sldChg chg="modSp add mod ord">
        <pc:chgData name="ERIKSSON, Daniel" userId="7b8086b7-d40c-4cba-bfbc-4b73bf92002b" providerId="ADAL" clId="{9F7E1C8A-0199-4255-8959-C6F27F1DBBD8}" dt="2024-05-29T02:36:37.495" v="310" actId="14734"/>
        <pc:sldMkLst>
          <pc:docMk/>
          <pc:sldMk cId="2850547858" sldId="713"/>
        </pc:sldMkLst>
        <pc:graphicFrameChg chg="modGraphic">
          <ac:chgData name="ERIKSSON, Daniel" userId="7b8086b7-d40c-4cba-bfbc-4b73bf92002b" providerId="ADAL" clId="{9F7E1C8A-0199-4255-8959-C6F27F1DBBD8}" dt="2024-05-29T02:36:37.495" v="310" actId="14734"/>
          <ac:graphicFrameMkLst>
            <pc:docMk/>
            <pc:sldMk cId="2850547858" sldId="713"/>
            <ac:graphicFrameMk id="4" creationId="{C531D55F-4296-B36F-A50C-C210738F8E10}"/>
          </ac:graphicFrameMkLst>
        </pc:graphicFrameChg>
      </pc:sldChg>
      <pc:sldChg chg="add del">
        <pc:chgData name="ERIKSSON, Daniel" userId="7b8086b7-d40c-4cba-bfbc-4b73bf92002b" providerId="ADAL" clId="{9F7E1C8A-0199-4255-8959-C6F27F1DBBD8}" dt="2024-05-29T02:36:12.395" v="295"/>
        <pc:sldMkLst>
          <pc:docMk/>
          <pc:sldMk cId="1229814109" sldId="714"/>
        </pc:sldMkLst>
      </pc:sldChg>
      <pc:sldChg chg="new del">
        <pc:chgData name="ERIKSSON, Daniel" userId="7b8086b7-d40c-4cba-bfbc-4b73bf92002b" providerId="ADAL" clId="{9F7E1C8A-0199-4255-8959-C6F27F1DBBD8}" dt="2024-05-29T03:19:18.606" v="593" actId="680"/>
        <pc:sldMkLst>
          <pc:docMk/>
          <pc:sldMk cId="2163417719" sldId="714"/>
        </pc:sldMkLst>
      </pc:sldChg>
      <pc:sldChg chg="add ord">
        <pc:chgData name="ERIKSSON, Daniel" userId="7b8086b7-d40c-4cba-bfbc-4b73bf92002b" providerId="ADAL" clId="{9F7E1C8A-0199-4255-8959-C6F27F1DBBD8}" dt="2024-05-29T06:26:44.883" v="988"/>
        <pc:sldMkLst>
          <pc:docMk/>
          <pc:sldMk cId="2644523757" sldId="714"/>
        </pc:sldMkLst>
      </pc:sldChg>
      <pc:sldChg chg="modSp add del mod">
        <pc:chgData name="ERIKSSON, Daniel" userId="7b8086b7-d40c-4cba-bfbc-4b73bf92002b" providerId="ADAL" clId="{9F7E1C8A-0199-4255-8959-C6F27F1DBBD8}" dt="2024-05-29T03:37:14.686" v="970" actId="47"/>
        <pc:sldMkLst>
          <pc:docMk/>
          <pc:sldMk cId="4049159458" sldId="736"/>
        </pc:sldMkLst>
        <pc:picChg chg="mod">
          <ac:chgData name="ERIKSSON, Daniel" userId="7b8086b7-d40c-4cba-bfbc-4b73bf92002b" providerId="ADAL" clId="{9F7E1C8A-0199-4255-8959-C6F27F1DBBD8}" dt="2024-05-29T03:37:06.386" v="968" actId="14100"/>
          <ac:picMkLst>
            <pc:docMk/>
            <pc:sldMk cId="4049159458" sldId="736"/>
            <ac:picMk id="6" creationId="{9EAA33D4-273B-E72E-86B4-EBE6D9D8436A}"/>
          </ac:picMkLst>
        </pc:picChg>
      </pc:sldChg>
    </pc:docChg>
  </pc:docChgLst>
</pc:chgInfo>
</file>

<file path=ppt/diagrams/_rels/data1.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diagrams/_rels/drawing1.xml.rels><?xml version="1.0" encoding="UTF-8" standalone="yes"?>
<Relationships xmlns="http://schemas.openxmlformats.org/package/2006/relationships"><Relationship Id="rId8" Type="http://schemas.openxmlformats.org/officeDocument/2006/relationships/image" Target="../media/image30.sv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image" Target="../media/image24.svg"/><Relationship Id="rId1" Type="http://schemas.openxmlformats.org/officeDocument/2006/relationships/image" Target="../media/image23.png"/><Relationship Id="rId6" Type="http://schemas.openxmlformats.org/officeDocument/2006/relationships/image" Target="../media/image28.svg"/><Relationship Id="rId5" Type="http://schemas.openxmlformats.org/officeDocument/2006/relationships/image" Target="../media/image27.png"/><Relationship Id="rId10" Type="http://schemas.openxmlformats.org/officeDocument/2006/relationships/image" Target="../media/image32.svg"/><Relationship Id="rId4" Type="http://schemas.openxmlformats.org/officeDocument/2006/relationships/image" Target="../media/image26.svg"/><Relationship Id="rId9" Type="http://schemas.openxmlformats.org/officeDocument/2006/relationships/image" Target="../media/image31.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FAABAFC-4D06-462B-AF95-9D9BBEA0CB60}" type="doc">
      <dgm:prSet loTypeId="urn:microsoft.com/office/officeart/2018/2/layout/IconVerticalSolidList" loCatId="icon" qsTypeId="urn:microsoft.com/office/officeart/2005/8/quickstyle/simple1" qsCatId="simple" csTypeId="urn:microsoft.com/office/officeart/2005/8/colors/accent1_2" csCatId="accent1" phldr="1"/>
      <dgm:spPr/>
      <dgm:t>
        <a:bodyPr/>
        <a:lstStyle/>
        <a:p>
          <a:endParaRPr lang="en-US"/>
        </a:p>
      </dgm:t>
    </dgm:pt>
    <dgm:pt modelId="{E6763E31-FE47-4E5B-81F3-E2D311B0D520}">
      <dgm:prSet/>
      <dgm:spPr/>
      <dgm:t>
        <a:bodyPr/>
        <a:lstStyle/>
        <a:p>
          <a:pPr>
            <a:lnSpc>
              <a:spcPct val="100000"/>
            </a:lnSpc>
          </a:pPr>
          <a:r>
            <a:rPr lang="en-US"/>
            <a:t>Hot commissioning</a:t>
          </a:r>
        </a:p>
      </dgm:t>
    </dgm:pt>
    <dgm:pt modelId="{16B5B789-386C-43D0-B5C3-AAD83A94B71A}" type="parTrans" cxnId="{24AAEA33-C457-47F0-8EFD-A2E944C1ABA7}">
      <dgm:prSet/>
      <dgm:spPr/>
      <dgm:t>
        <a:bodyPr/>
        <a:lstStyle/>
        <a:p>
          <a:endParaRPr lang="en-US"/>
        </a:p>
      </dgm:t>
    </dgm:pt>
    <dgm:pt modelId="{F8B0BAD7-F986-41B9-8C53-F452E9A99825}" type="sibTrans" cxnId="{24AAEA33-C457-47F0-8EFD-A2E944C1ABA7}">
      <dgm:prSet/>
      <dgm:spPr/>
      <dgm:t>
        <a:bodyPr/>
        <a:lstStyle/>
        <a:p>
          <a:endParaRPr lang="en-US"/>
        </a:p>
      </dgm:t>
    </dgm:pt>
    <dgm:pt modelId="{E396FD88-B2A5-49E3-BB32-106D106BEF00}">
      <dgm:prSet/>
      <dgm:spPr/>
      <dgm:t>
        <a:bodyPr/>
        <a:lstStyle/>
        <a:p>
          <a:pPr>
            <a:lnSpc>
              <a:spcPct val="100000"/>
            </a:lnSpc>
          </a:pPr>
          <a:r>
            <a:rPr lang="en-US" dirty="0"/>
            <a:t>Expert user feedback</a:t>
          </a:r>
        </a:p>
      </dgm:t>
    </dgm:pt>
    <dgm:pt modelId="{FF440F1A-46AF-42A0-9AB7-1A7C700F0679}" type="parTrans" cxnId="{E3B4D03D-5263-40DA-A8B2-7079BAD9C7B2}">
      <dgm:prSet/>
      <dgm:spPr/>
      <dgm:t>
        <a:bodyPr/>
        <a:lstStyle/>
        <a:p>
          <a:endParaRPr lang="en-US"/>
        </a:p>
      </dgm:t>
    </dgm:pt>
    <dgm:pt modelId="{63760D84-F464-420B-B74C-1FBF190D568D}" type="sibTrans" cxnId="{E3B4D03D-5263-40DA-A8B2-7079BAD9C7B2}">
      <dgm:prSet/>
      <dgm:spPr/>
      <dgm:t>
        <a:bodyPr/>
        <a:lstStyle/>
        <a:p>
          <a:endParaRPr lang="en-US"/>
        </a:p>
      </dgm:t>
    </dgm:pt>
    <dgm:pt modelId="{0EE9A1F5-0BDC-40B1-9407-8DCCB65D774C}">
      <dgm:prSet/>
      <dgm:spPr/>
      <dgm:t>
        <a:bodyPr/>
        <a:lstStyle/>
        <a:p>
          <a:pPr>
            <a:lnSpc>
              <a:spcPct val="100000"/>
            </a:lnSpc>
          </a:pPr>
          <a:r>
            <a:rPr lang="en-US" dirty="0"/>
            <a:t>Month 1-3 </a:t>
          </a:r>
          <a:r>
            <a:rPr lang="en-US" dirty="0" err="1"/>
            <a:t>MXCuBE</a:t>
          </a:r>
          <a:r>
            <a:rPr lang="en-US" dirty="0"/>
            <a:t>-Core and -Web locked at v1.79.0 and 4.34.0</a:t>
          </a:r>
        </a:p>
      </dgm:t>
    </dgm:pt>
    <dgm:pt modelId="{94E6D7EF-BCC7-4BB4-BFB6-588719E81214}" type="parTrans" cxnId="{0133D25E-A55F-4397-846A-816AB06EC460}">
      <dgm:prSet/>
      <dgm:spPr/>
      <dgm:t>
        <a:bodyPr/>
        <a:lstStyle/>
        <a:p>
          <a:endParaRPr lang="en-US"/>
        </a:p>
      </dgm:t>
    </dgm:pt>
    <dgm:pt modelId="{4C9D77A3-2E31-4AC9-AEBC-03634125E638}" type="sibTrans" cxnId="{0133D25E-A55F-4397-846A-816AB06EC460}">
      <dgm:prSet/>
      <dgm:spPr/>
      <dgm:t>
        <a:bodyPr/>
        <a:lstStyle/>
        <a:p>
          <a:endParaRPr lang="en-US"/>
        </a:p>
      </dgm:t>
    </dgm:pt>
    <dgm:pt modelId="{A057E8F7-DECE-4318-A0C8-A299A2231D1C}">
      <dgm:prSet/>
      <dgm:spPr/>
      <dgm:t>
        <a:bodyPr/>
        <a:lstStyle/>
        <a:p>
          <a:pPr>
            <a:lnSpc>
              <a:spcPct val="100000"/>
            </a:lnSpc>
          </a:pPr>
          <a:r>
            <a:rPr lang="en-US" dirty="0"/>
            <a:t>Month 4-6 catch up with current main</a:t>
          </a:r>
        </a:p>
      </dgm:t>
    </dgm:pt>
    <dgm:pt modelId="{8140E855-A246-498C-9000-759ECCD2F2DB}" type="parTrans" cxnId="{13A1354A-D1FF-49B4-ABC2-11A67A4D4024}">
      <dgm:prSet/>
      <dgm:spPr/>
      <dgm:t>
        <a:bodyPr/>
        <a:lstStyle/>
        <a:p>
          <a:endParaRPr lang="en-US"/>
        </a:p>
      </dgm:t>
    </dgm:pt>
    <dgm:pt modelId="{2A982575-F930-4F9C-AC91-50713E858906}" type="sibTrans" cxnId="{13A1354A-D1FF-49B4-ABC2-11A67A4D4024}">
      <dgm:prSet/>
      <dgm:spPr/>
      <dgm:t>
        <a:bodyPr/>
        <a:lstStyle/>
        <a:p>
          <a:endParaRPr lang="en-US"/>
        </a:p>
      </dgm:t>
    </dgm:pt>
    <dgm:pt modelId="{C2B756EB-50BE-4C13-8540-72480B273E90}">
      <dgm:prSet/>
      <dgm:spPr/>
      <dgm:t>
        <a:bodyPr/>
        <a:lstStyle/>
        <a:p>
          <a:pPr>
            <a:lnSpc>
              <a:spcPct val="100000"/>
            </a:lnSpc>
          </a:pPr>
          <a:r>
            <a:rPr lang="en-US"/>
            <a:t>‘Finalize’ database schema and add to MXLIMS repo</a:t>
          </a:r>
          <a:endParaRPr lang="en-US" dirty="0"/>
        </a:p>
      </dgm:t>
    </dgm:pt>
    <dgm:pt modelId="{C4D5F468-F92F-457B-AFEE-72C3E42D1747}" type="parTrans" cxnId="{F5EE7E0B-897F-4AFC-8BB9-1EF6701BDD2E}">
      <dgm:prSet/>
      <dgm:spPr/>
      <dgm:t>
        <a:bodyPr/>
        <a:lstStyle/>
        <a:p>
          <a:endParaRPr lang="en-AU"/>
        </a:p>
      </dgm:t>
    </dgm:pt>
    <dgm:pt modelId="{1597B1F5-7F27-47D6-9A0C-A486E2005842}" type="sibTrans" cxnId="{F5EE7E0B-897F-4AFC-8BB9-1EF6701BDD2E}">
      <dgm:prSet/>
      <dgm:spPr/>
      <dgm:t>
        <a:bodyPr/>
        <a:lstStyle/>
        <a:p>
          <a:endParaRPr lang="en-AU"/>
        </a:p>
      </dgm:t>
    </dgm:pt>
    <dgm:pt modelId="{B57FE664-795C-4E53-A234-D13E251565FA}" type="pres">
      <dgm:prSet presAssocID="{0FAABAFC-4D06-462B-AF95-9D9BBEA0CB60}" presName="root" presStyleCnt="0">
        <dgm:presLayoutVars>
          <dgm:dir/>
          <dgm:resizeHandles val="exact"/>
        </dgm:presLayoutVars>
      </dgm:prSet>
      <dgm:spPr/>
    </dgm:pt>
    <dgm:pt modelId="{732D4E1C-6472-46CC-AC66-3D34DEEFFB3E}" type="pres">
      <dgm:prSet presAssocID="{E6763E31-FE47-4E5B-81F3-E2D311B0D520}" presName="compNode" presStyleCnt="0"/>
      <dgm:spPr/>
    </dgm:pt>
    <dgm:pt modelId="{073DAB95-7253-4209-9E8B-92E3817DBEC5}" type="pres">
      <dgm:prSet presAssocID="{E6763E31-FE47-4E5B-81F3-E2D311B0D520}" presName="bgRect" presStyleLbl="bgShp" presStyleIdx="0" presStyleCnt="5"/>
      <dgm:spPr/>
    </dgm:pt>
    <dgm:pt modelId="{053914E8-4A76-4AD4-9BE1-36F6497FB2F2}" type="pres">
      <dgm:prSet presAssocID="{E6763E31-FE47-4E5B-81F3-E2D311B0D520}"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Fire"/>
        </a:ext>
      </dgm:extLst>
    </dgm:pt>
    <dgm:pt modelId="{2259B45F-85ED-4947-9D05-E6DD2F2D3F56}" type="pres">
      <dgm:prSet presAssocID="{E6763E31-FE47-4E5B-81F3-E2D311B0D520}" presName="spaceRect" presStyleCnt="0"/>
      <dgm:spPr/>
    </dgm:pt>
    <dgm:pt modelId="{50E359BA-A243-4F0F-9CAD-ADD106037054}" type="pres">
      <dgm:prSet presAssocID="{E6763E31-FE47-4E5B-81F3-E2D311B0D520}" presName="parTx" presStyleLbl="revTx" presStyleIdx="0" presStyleCnt="5">
        <dgm:presLayoutVars>
          <dgm:chMax val="0"/>
          <dgm:chPref val="0"/>
        </dgm:presLayoutVars>
      </dgm:prSet>
      <dgm:spPr/>
    </dgm:pt>
    <dgm:pt modelId="{3CE3624F-6ADA-422D-A9EC-6126488D513C}" type="pres">
      <dgm:prSet presAssocID="{F8B0BAD7-F986-41B9-8C53-F452E9A99825}" presName="sibTrans" presStyleCnt="0"/>
      <dgm:spPr/>
    </dgm:pt>
    <dgm:pt modelId="{378E0411-61DB-47A9-BC45-E8F7EEA6D7AD}" type="pres">
      <dgm:prSet presAssocID="{E396FD88-B2A5-49E3-BB32-106D106BEF00}" presName="compNode" presStyleCnt="0"/>
      <dgm:spPr/>
    </dgm:pt>
    <dgm:pt modelId="{3AA9A91C-593D-434A-A052-611D146B19DC}" type="pres">
      <dgm:prSet presAssocID="{E396FD88-B2A5-49E3-BB32-106D106BEF00}" presName="bgRect" presStyleLbl="bgShp" presStyleIdx="1" presStyleCnt="5"/>
      <dgm:spPr/>
    </dgm:pt>
    <dgm:pt modelId="{A249BD1B-CEB2-4622-B609-C4C523553939}" type="pres">
      <dgm:prSet presAssocID="{E396FD88-B2A5-49E3-BB32-106D106BEF00}"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User"/>
        </a:ext>
      </dgm:extLst>
    </dgm:pt>
    <dgm:pt modelId="{7DC5BE06-6771-41EE-BCFF-58B5A8470A48}" type="pres">
      <dgm:prSet presAssocID="{E396FD88-B2A5-49E3-BB32-106D106BEF00}" presName="spaceRect" presStyleCnt="0"/>
      <dgm:spPr/>
    </dgm:pt>
    <dgm:pt modelId="{EDB6FB95-BC23-467F-901B-B34FC5C2F9D5}" type="pres">
      <dgm:prSet presAssocID="{E396FD88-B2A5-49E3-BB32-106D106BEF00}" presName="parTx" presStyleLbl="revTx" presStyleIdx="1" presStyleCnt="5">
        <dgm:presLayoutVars>
          <dgm:chMax val="0"/>
          <dgm:chPref val="0"/>
        </dgm:presLayoutVars>
      </dgm:prSet>
      <dgm:spPr/>
    </dgm:pt>
    <dgm:pt modelId="{233B46E7-89D0-4732-9A75-11215BACE28A}" type="pres">
      <dgm:prSet presAssocID="{63760D84-F464-420B-B74C-1FBF190D568D}" presName="sibTrans" presStyleCnt="0"/>
      <dgm:spPr/>
    </dgm:pt>
    <dgm:pt modelId="{409CCAAB-998D-4B0B-BEB6-98E13C389A37}" type="pres">
      <dgm:prSet presAssocID="{C2B756EB-50BE-4C13-8540-72480B273E90}" presName="compNode" presStyleCnt="0"/>
      <dgm:spPr/>
    </dgm:pt>
    <dgm:pt modelId="{E73DE4E1-BA58-498A-9A55-D8067C763DA8}" type="pres">
      <dgm:prSet presAssocID="{C2B756EB-50BE-4C13-8540-72480B273E90}" presName="bgRect" presStyleLbl="bgShp" presStyleIdx="2" presStyleCnt="5"/>
      <dgm:spPr/>
    </dgm:pt>
    <dgm:pt modelId="{94C95D3E-27FD-4D37-A5B7-F4A11A830FDC}" type="pres">
      <dgm:prSet presAssocID="{C2B756EB-50BE-4C13-8540-72480B273E90}"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Database outline"/>
        </a:ext>
      </dgm:extLst>
    </dgm:pt>
    <dgm:pt modelId="{034A2E47-0BA1-419E-8F91-8346C6C9A7EF}" type="pres">
      <dgm:prSet presAssocID="{C2B756EB-50BE-4C13-8540-72480B273E90}" presName="spaceRect" presStyleCnt="0"/>
      <dgm:spPr/>
    </dgm:pt>
    <dgm:pt modelId="{5796B38A-4361-4638-8BBE-D572FCA625CC}" type="pres">
      <dgm:prSet presAssocID="{C2B756EB-50BE-4C13-8540-72480B273E90}" presName="parTx" presStyleLbl="revTx" presStyleIdx="2" presStyleCnt="5">
        <dgm:presLayoutVars>
          <dgm:chMax val="0"/>
          <dgm:chPref val="0"/>
        </dgm:presLayoutVars>
      </dgm:prSet>
      <dgm:spPr/>
    </dgm:pt>
    <dgm:pt modelId="{A789E616-2CD6-4020-ABEF-F632E89FBB8B}" type="pres">
      <dgm:prSet presAssocID="{1597B1F5-7F27-47D6-9A0C-A486E2005842}" presName="sibTrans" presStyleCnt="0"/>
      <dgm:spPr/>
    </dgm:pt>
    <dgm:pt modelId="{CE382821-8965-4119-B8DD-A81EAD9F6C77}" type="pres">
      <dgm:prSet presAssocID="{0EE9A1F5-0BDC-40B1-9407-8DCCB65D774C}" presName="compNode" presStyleCnt="0"/>
      <dgm:spPr/>
    </dgm:pt>
    <dgm:pt modelId="{1CF5213C-954E-4E72-B62B-5676DED48DAC}" type="pres">
      <dgm:prSet presAssocID="{0EE9A1F5-0BDC-40B1-9407-8DCCB65D774C}" presName="bgRect" presStyleLbl="bgShp" presStyleIdx="3" presStyleCnt="5"/>
      <dgm:spPr/>
    </dgm:pt>
    <dgm:pt modelId="{FEE02B77-E890-4861-A9AE-0BF8DDDE7C15}" type="pres">
      <dgm:prSet presAssocID="{0EE9A1F5-0BDC-40B1-9407-8DCCB65D774C}"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Lock"/>
        </a:ext>
      </dgm:extLst>
    </dgm:pt>
    <dgm:pt modelId="{A68421F4-2340-47B0-83ED-C1D2A884E0EE}" type="pres">
      <dgm:prSet presAssocID="{0EE9A1F5-0BDC-40B1-9407-8DCCB65D774C}" presName="spaceRect" presStyleCnt="0"/>
      <dgm:spPr/>
    </dgm:pt>
    <dgm:pt modelId="{2A685F9C-6996-4C20-81E7-BF13188E3B61}" type="pres">
      <dgm:prSet presAssocID="{0EE9A1F5-0BDC-40B1-9407-8DCCB65D774C}" presName="parTx" presStyleLbl="revTx" presStyleIdx="3" presStyleCnt="5">
        <dgm:presLayoutVars>
          <dgm:chMax val="0"/>
          <dgm:chPref val="0"/>
        </dgm:presLayoutVars>
      </dgm:prSet>
      <dgm:spPr/>
    </dgm:pt>
    <dgm:pt modelId="{0D15E86B-C19E-4075-B144-6DF4B68466E5}" type="pres">
      <dgm:prSet presAssocID="{4C9D77A3-2E31-4AC9-AEBC-03634125E638}" presName="sibTrans" presStyleCnt="0"/>
      <dgm:spPr/>
    </dgm:pt>
    <dgm:pt modelId="{264B24EF-9950-4FD8-B528-B3BFCC9487B2}" type="pres">
      <dgm:prSet presAssocID="{A057E8F7-DECE-4318-A0C8-A299A2231D1C}" presName="compNode" presStyleCnt="0"/>
      <dgm:spPr/>
    </dgm:pt>
    <dgm:pt modelId="{EF3BBA92-6B5D-4FDA-B5E5-B161B034ACA2}" type="pres">
      <dgm:prSet presAssocID="{A057E8F7-DECE-4318-A0C8-A299A2231D1C}" presName="bgRect" presStyleLbl="bgShp" presStyleIdx="4" presStyleCnt="5"/>
      <dgm:spPr/>
    </dgm:pt>
    <dgm:pt modelId="{9E9AE2DE-1102-42E9-878D-20FEB74D3E15}" type="pres">
      <dgm:prSet presAssocID="{A057E8F7-DECE-4318-A0C8-A299A2231D1C}"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Fishing"/>
        </a:ext>
      </dgm:extLst>
    </dgm:pt>
    <dgm:pt modelId="{7FE8D8C4-A8FF-4B91-B799-4A3EF307991E}" type="pres">
      <dgm:prSet presAssocID="{A057E8F7-DECE-4318-A0C8-A299A2231D1C}" presName="spaceRect" presStyleCnt="0"/>
      <dgm:spPr/>
    </dgm:pt>
    <dgm:pt modelId="{5E478BD2-2D30-446B-82A5-CE6C7F492A05}" type="pres">
      <dgm:prSet presAssocID="{A057E8F7-DECE-4318-A0C8-A299A2231D1C}" presName="parTx" presStyleLbl="revTx" presStyleIdx="4" presStyleCnt="5">
        <dgm:presLayoutVars>
          <dgm:chMax val="0"/>
          <dgm:chPref val="0"/>
        </dgm:presLayoutVars>
      </dgm:prSet>
      <dgm:spPr/>
    </dgm:pt>
  </dgm:ptLst>
  <dgm:cxnLst>
    <dgm:cxn modelId="{85A53502-2C22-404F-9D4C-D1F3033D96B9}" type="presOf" srcId="{E396FD88-B2A5-49E3-BB32-106D106BEF00}" destId="{EDB6FB95-BC23-467F-901B-B34FC5C2F9D5}" srcOrd="0" destOrd="0" presId="urn:microsoft.com/office/officeart/2018/2/layout/IconVerticalSolidList"/>
    <dgm:cxn modelId="{44249D08-E632-49F4-9B23-97808B80AA63}" type="presOf" srcId="{0FAABAFC-4D06-462B-AF95-9D9BBEA0CB60}" destId="{B57FE664-795C-4E53-A234-D13E251565FA}" srcOrd="0" destOrd="0" presId="urn:microsoft.com/office/officeart/2018/2/layout/IconVerticalSolidList"/>
    <dgm:cxn modelId="{F5EE7E0B-897F-4AFC-8BB9-1EF6701BDD2E}" srcId="{0FAABAFC-4D06-462B-AF95-9D9BBEA0CB60}" destId="{C2B756EB-50BE-4C13-8540-72480B273E90}" srcOrd="2" destOrd="0" parTransId="{C4D5F468-F92F-457B-AFEE-72C3E42D1747}" sibTransId="{1597B1F5-7F27-47D6-9A0C-A486E2005842}"/>
    <dgm:cxn modelId="{E7F03624-3CAC-4748-A512-1AA3A9C8D74A}" type="presOf" srcId="{A057E8F7-DECE-4318-A0C8-A299A2231D1C}" destId="{5E478BD2-2D30-446B-82A5-CE6C7F492A05}" srcOrd="0" destOrd="0" presId="urn:microsoft.com/office/officeart/2018/2/layout/IconVerticalSolidList"/>
    <dgm:cxn modelId="{24AAEA33-C457-47F0-8EFD-A2E944C1ABA7}" srcId="{0FAABAFC-4D06-462B-AF95-9D9BBEA0CB60}" destId="{E6763E31-FE47-4E5B-81F3-E2D311B0D520}" srcOrd="0" destOrd="0" parTransId="{16B5B789-386C-43D0-B5C3-AAD83A94B71A}" sibTransId="{F8B0BAD7-F986-41B9-8C53-F452E9A99825}"/>
    <dgm:cxn modelId="{E3B4D03D-5263-40DA-A8B2-7079BAD9C7B2}" srcId="{0FAABAFC-4D06-462B-AF95-9D9BBEA0CB60}" destId="{E396FD88-B2A5-49E3-BB32-106D106BEF00}" srcOrd="1" destOrd="0" parTransId="{FF440F1A-46AF-42A0-9AB7-1A7C700F0679}" sibTransId="{63760D84-F464-420B-B74C-1FBF190D568D}"/>
    <dgm:cxn modelId="{0133D25E-A55F-4397-846A-816AB06EC460}" srcId="{0FAABAFC-4D06-462B-AF95-9D9BBEA0CB60}" destId="{0EE9A1F5-0BDC-40B1-9407-8DCCB65D774C}" srcOrd="3" destOrd="0" parTransId="{94E6D7EF-BCC7-4BB4-BFB6-588719E81214}" sibTransId="{4C9D77A3-2E31-4AC9-AEBC-03634125E638}"/>
    <dgm:cxn modelId="{13A1354A-D1FF-49B4-ABC2-11A67A4D4024}" srcId="{0FAABAFC-4D06-462B-AF95-9D9BBEA0CB60}" destId="{A057E8F7-DECE-4318-A0C8-A299A2231D1C}" srcOrd="4" destOrd="0" parTransId="{8140E855-A246-498C-9000-759ECCD2F2DB}" sibTransId="{2A982575-F930-4F9C-AC91-50713E858906}"/>
    <dgm:cxn modelId="{F5114A72-EC10-4ECE-8AD0-2D512117DE9A}" type="presOf" srcId="{C2B756EB-50BE-4C13-8540-72480B273E90}" destId="{5796B38A-4361-4638-8BBE-D572FCA625CC}" srcOrd="0" destOrd="0" presId="urn:microsoft.com/office/officeart/2018/2/layout/IconVerticalSolidList"/>
    <dgm:cxn modelId="{AD09AF72-6A81-40F7-80DC-91F459630151}" type="presOf" srcId="{E6763E31-FE47-4E5B-81F3-E2D311B0D520}" destId="{50E359BA-A243-4F0F-9CAD-ADD106037054}" srcOrd="0" destOrd="0" presId="urn:microsoft.com/office/officeart/2018/2/layout/IconVerticalSolidList"/>
    <dgm:cxn modelId="{977353B9-E877-4D55-91A9-A1FD59E0E9C3}" type="presOf" srcId="{0EE9A1F5-0BDC-40B1-9407-8DCCB65D774C}" destId="{2A685F9C-6996-4C20-81E7-BF13188E3B61}" srcOrd="0" destOrd="0" presId="urn:microsoft.com/office/officeart/2018/2/layout/IconVerticalSolidList"/>
    <dgm:cxn modelId="{4EC0E6C0-16C4-4B50-B333-A1B916C586A3}" type="presParOf" srcId="{B57FE664-795C-4E53-A234-D13E251565FA}" destId="{732D4E1C-6472-46CC-AC66-3D34DEEFFB3E}" srcOrd="0" destOrd="0" presId="urn:microsoft.com/office/officeart/2018/2/layout/IconVerticalSolidList"/>
    <dgm:cxn modelId="{BD2C99C1-3E78-45E3-932D-DFDBAB898C9A}" type="presParOf" srcId="{732D4E1C-6472-46CC-AC66-3D34DEEFFB3E}" destId="{073DAB95-7253-4209-9E8B-92E3817DBEC5}" srcOrd="0" destOrd="0" presId="urn:microsoft.com/office/officeart/2018/2/layout/IconVerticalSolidList"/>
    <dgm:cxn modelId="{34237281-D42E-4C24-ADB3-1C6FD11FCD66}" type="presParOf" srcId="{732D4E1C-6472-46CC-AC66-3D34DEEFFB3E}" destId="{053914E8-4A76-4AD4-9BE1-36F6497FB2F2}" srcOrd="1" destOrd="0" presId="urn:microsoft.com/office/officeart/2018/2/layout/IconVerticalSolidList"/>
    <dgm:cxn modelId="{690922B8-830E-4116-BCBB-8D392D62CF05}" type="presParOf" srcId="{732D4E1C-6472-46CC-AC66-3D34DEEFFB3E}" destId="{2259B45F-85ED-4947-9D05-E6DD2F2D3F56}" srcOrd="2" destOrd="0" presId="urn:microsoft.com/office/officeart/2018/2/layout/IconVerticalSolidList"/>
    <dgm:cxn modelId="{1EBEB2F5-30AE-44C5-B3C2-B10062E28791}" type="presParOf" srcId="{732D4E1C-6472-46CC-AC66-3D34DEEFFB3E}" destId="{50E359BA-A243-4F0F-9CAD-ADD106037054}" srcOrd="3" destOrd="0" presId="urn:microsoft.com/office/officeart/2018/2/layout/IconVerticalSolidList"/>
    <dgm:cxn modelId="{583104F0-1A9D-446A-BC48-6C5CC263A9A7}" type="presParOf" srcId="{B57FE664-795C-4E53-A234-D13E251565FA}" destId="{3CE3624F-6ADA-422D-A9EC-6126488D513C}" srcOrd="1" destOrd="0" presId="urn:microsoft.com/office/officeart/2018/2/layout/IconVerticalSolidList"/>
    <dgm:cxn modelId="{6147EDB2-F84B-4443-9B13-E23BCBCAD3C6}" type="presParOf" srcId="{B57FE664-795C-4E53-A234-D13E251565FA}" destId="{378E0411-61DB-47A9-BC45-E8F7EEA6D7AD}" srcOrd="2" destOrd="0" presId="urn:microsoft.com/office/officeart/2018/2/layout/IconVerticalSolidList"/>
    <dgm:cxn modelId="{006D49F9-D73D-4B32-AEB7-60CBB05526A2}" type="presParOf" srcId="{378E0411-61DB-47A9-BC45-E8F7EEA6D7AD}" destId="{3AA9A91C-593D-434A-A052-611D146B19DC}" srcOrd="0" destOrd="0" presId="urn:microsoft.com/office/officeart/2018/2/layout/IconVerticalSolidList"/>
    <dgm:cxn modelId="{2B115D6E-B4AB-476D-BA27-E559B9299B0E}" type="presParOf" srcId="{378E0411-61DB-47A9-BC45-E8F7EEA6D7AD}" destId="{A249BD1B-CEB2-4622-B609-C4C523553939}" srcOrd="1" destOrd="0" presId="urn:microsoft.com/office/officeart/2018/2/layout/IconVerticalSolidList"/>
    <dgm:cxn modelId="{C17D6061-A66E-471F-8CFB-08EA3523C3AE}" type="presParOf" srcId="{378E0411-61DB-47A9-BC45-E8F7EEA6D7AD}" destId="{7DC5BE06-6771-41EE-BCFF-58B5A8470A48}" srcOrd="2" destOrd="0" presId="urn:microsoft.com/office/officeart/2018/2/layout/IconVerticalSolidList"/>
    <dgm:cxn modelId="{24D7C0BE-7D29-495B-82E9-CD8C12A260F3}" type="presParOf" srcId="{378E0411-61DB-47A9-BC45-E8F7EEA6D7AD}" destId="{EDB6FB95-BC23-467F-901B-B34FC5C2F9D5}" srcOrd="3" destOrd="0" presId="urn:microsoft.com/office/officeart/2018/2/layout/IconVerticalSolidList"/>
    <dgm:cxn modelId="{3BDF5DCE-2F9C-4E4A-90CD-2F929D0755FC}" type="presParOf" srcId="{B57FE664-795C-4E53-A234-D13E251565FA}" destId="{233B46E7-89D0-4732-9A75-11215BACE28A}" srcOrd="3" destOrd="0" presId="urn:microsoft.com/office/officeart/2018/2/layout/IconVerticalSolidList"/>
    <dgm:cxn modelId="{1D7BC27E-B32C-4D93-8BEA-65BB6C128862}" type="presParOf" srcId="{B57FE664-795C-4E53-A234-D13E251565FA}" destId="{409CCAAB-998D-4B0B-BEB6-98E13C389A37}" srcOrd="4" destOrd="0" presId="urn:microsoft.com/office/officeart/2018/2/layout/IconVerticalSolidList"/>
    <dgm:cxn modelId="{7807FDF2-0404-405E-9F6E-9B1ACADB6C2E}" type="presParOf" srcId="{409CCAAB-998D-4B0B-BEB6-98E13C389A37}" destId="{E73DE4E1-BA58-498A-9A55-D8067C763DA8}" srcOrd="0" destOrd="0" presId="urn:microsoft.com/office/officeart/2018/2/layout/IconVerticalSolidList"/>
    <dgm:cxn modelId="{C15135E9-FD4D-43FD-929F-05DF08F73BF8}" type="presParOf" srcId="{409CCAAB-998D-4B0B-BEB6-98E13C389A37}" destId="{94C95D3E-27FD-4D37-A5B7-F4A11A830FDC}" srcOrd="1" destOrd="0" presId="urn:microsoft.com/office/officeart/2018/2/layout/IconVerticalSolidList"/>
    <dgm:cxn modelId="{D16D5B5E-0574-43E6-9968-7C2C8C881B1C}" type="presParOf" srcId="{409CCAAB-998D-4B0B-BEB6-98E13C389A37}" destId="{034A2E47-0BA1-419E-8F91-8346C6C9A7EF}" srcOrd="2" destOrd="0" presId="urn:microsoft.com/office/officeart/2018/2/layout/IconVerticalSolidList"/>
    <dgm:cxn modelId="{E4863441-2D1F-4E8B-BDB4-243AB7BFBA18}" type="presParOf" srcId="{409CCAAB-998D-4B0B-BEB6-98E13C389A37}" destId="{5796B38A-4361-4638-8BBE-D572FCA625CC}" srcOrd="3" destOrd="0" presId="urn:microsoft.com/office/officeart/2018/2/layout/IconVerticalSolidList"/>
    <dgm:cxn modelId="{12194AC0-AF93-4639-8FAC-438D3D283BE6}" type="presParOf" srcId="{B57FE664-795C-4E53-A234-D13E251565FA}" destId="{A789E616-2CD6-4020-ABEF-F632E89FBB8B}" srcOrd="5" destOrd="0" presId="urn:microsoft.com/office/officeart/2018/2/layout/IconVerticalSolidList"/>
    <dgm:cxn modelId="{70172DA4-2DE5-4305-85ED-5CFBF869D6BB}" type="presParOf" srcId="{B57FE664-795C-4E53-A234-D13E251565FA}" destId="{CE382821-8965-4119-B8DD-A81EAD9F6C77}" srcOrd="6" destOrd="0" presId="urn:microsoft.com/office/officeart/2018/2/layout/IconVerticalSolidList"/>
    <dgm:cxn modelId="{604D36F8-028D-42BE-A0C8-48CAB2D98BD8}" type="presParOf" srcId="{CE382821-8965-4119-B8DD-A81EAD9F6C77}" destId="{1CF5213C-954E-4E72-B62B-5676DED48DAC}" srcOrd="0" destOrd="0" presId="urn:microsoft.com/office/officeart/2018/2/layout/IconVerticalSolidList"/>
    <dgm:cxn modelId="{EE427501-CB8D-4AF2-8105-00EA562A850D}" type="presParOf" srcId="{CE382821-8965-4119-B8DD-A81EAD9F6C77}" destId="{FEE02B77-E890-4861-A9AE-0BF8DDDE7C15}" srcOrd="1" destOrd="0" presId="urn:microsoft.com/office/officeart/2018/2/layout/IconVerticalSolidList"/>
    <dgm:cxn modelId="{E76343CE-A3F4-4574-858A-41F12EA90F49}" type="presParOf" srcId="{CE382821-8965-4119-B8DD-A81EAD9F6C77}" destId="{A68421F4-2340-47B0-83ED-C1D2A884E0EE}" srcOrd="2" destOrd="0" presId="urn:microsoft.com/office/officeart/2018/2/layout/IconVerticalSolidList"/>
    <dgm:cxn modelId="{F971CB7A-788B-4683-9FF1-E24E824713A3}" type="presParOf" srcId="{CE382821-8965-4119-B8DD-A81EAD9F6C77}" destId="{2A685F9C-6996-4C20-81E7-BF13188E3B61}" srcOrd="3" destOrd="0" presId="urn:microsoft.com/office/officeart/2018/2/layout/IconVerticalSolidList"/>
    <dgm:cxn modelId="{23774D79-5DD4-4227-8617-4DF87ECA23E9}" type="presParOf" srcId="{B57FE664-795C-4E53-A234-D13E251565FA}" destId="{0D15E86B-C19E-4075-B144-6DF4B68466E5}" srcOrd="7" destOrd="0" presId="urn:microsoft.com/office/officeart/2018/2/layout/IconVerticalSolidList"/>
    <dgm:cxn modelId="{F5156CF3-B4DF-4689-8B31-CC0B0DFCC621}" type="presParOf" srcId="{B57FE664-795C-4E53-A234-D13E251565FA}" destId="{264B24EF-9950-4FD8-B528-B3BFCC9487B2}" srcOrd="8" destOrd="0" presId="urn:microsoft.com/office/officeart/2018/2/layout/IconVerticalSolidList"/>
    <dgm:cxn modelId="{0CDA6452-65A4-48F6-B7A2-824E031B21C9}" type="presParOf" srcId="{264B24EF-9950-4FD8-B528-B3BFCC9487B2}" destId="{EF3BBA92-6B5D-4FDA-B5E5-B161B034ACA2}" srcOrd="0" destOrd="0" presId="urn:microsoft.com/office/officeart/2018/2/layout/IconVerticalSolidList"/>
    <dgm:cxn modelId="{F313CC9B-389D-44F5-A018-F145E0119D0D}" type="presParOf" srcId="{264B24EF-9950-4FD8-B528-B3BFCC9487B2}" destId="{9E9AE2DE-1102-42E9-878D-20FEB74D3E15}" srcOrd="1" destOrd="0" presId="urn:microsoft.com/office/officeart/2018/2/layout/IconVerticalSolidList"/>
    <dgm:cxn modelId="{A7E4B90E-96A6-4FB7-A7F3-5A606E9C920E}" type="presParOf" srcId="{264B24EF-9950-4FD8-B528-B3BFCC9487B2}" destId="{7FE8D8C4-A8FF-4B91-B799-4A3EF307991E}" srcOrd="2" destOrd="0" presId="urn:microsoft.com/office/officeart/2018/2/layout/IconVerticalSolidList"/>
    <dgm:cxn modelId="{C02F7A31-BEBF-48EC-ADED-D28AB4E7A85A}" type="presParOf" srcId="{264B24EF-9950-4FD8-B528-B3BFCC9487B2}" destId="{5E478BD2-2D30-446B-82A5-CE6C7F492A0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73DAB95-7253-4209-9E8B-92E3817DBEC5}">
      <dsp:nvSpPr>
        <dsp:cNvPr id="0" name=""/>
        <dsp:cNvSpPr/>
      </dsp:nvSpPr>
      <dsp:spPr>
        <a:xfrm>
          <a:off x="0" y="3842"/>
          <a:ext cx="11304574" cy="81836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53914E8-4A76-4AD4-9BE1-36F6497FB2F2}">
      <dsp:nvSpPr>
        <dsp:cNvPr id="0" name=""/>
        <dsp:cNvSpPr/>
      </dsp:nvSpPr>
      <dsp:spPr>
        <a:xfrm>
          <a:off x="247554" y="187973"/>
          <a:ext cx="450098" cy="450098"/>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0E359BA-A243-4F0F-9CAD-ADD106037054}">
      <dsp:nvSpPr>
        <dsp:cNvPr id="0" name=""/>
        <dsp:cNvSpPr/>
      </dsp:nvSpPr>
      <dsp:spPr>
        <a:xfrm>
          <a:off x="945206" y="3842"/>
          <a:ext cx="10359367" cy="818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610" tIns="86610" rIns="86610" bIns="86610" numCol="1" spcCol="1270" anchor="ctr" anchorCtr="0">
          <a:noAutofit/>
        </a:bodyPr>
        <a:lstStyle/>
        <a:p>
          <a:pPr marL="0" lvl="0" indent="0" algn="l" defTabSz="844550">
            <a:lnSpc>
              <a:spcPct val="100000"/>
            </a:lnSpc>
            <a:spcBef>
              <a:spcPct val="0"/>
            </a:spcBef>
            <a:spcAft>
              <a:spcPct val="35000"/>
            </a:spcAft>
            <a:buNone/>
          </a:pPr>
          <a:r>
            <a:rPr lang="en-US" sz="1900" kern="1200"/>
            <a:t>Hot commissioning</a:t>
          </a:r>
        </a:p>
      </dsp:txBody>
      <dsp:txXfrm>
        <a:off x="945206" y="3842"/>
        <a:ext cx="10359367" cy="818360"/>
      </dsp:txXfrm>
    </dsp:sp>
    <dsp:sp modelId="{3AA9A91C-593D-434A-A052-611D146B19DC}">
      <dsp:nvSpPr>
        <dsp:cNvPr id="0" name=""/>
        <dsp:cNvSpPr/>
      </dsp:nvSpPr>
      <dsp:spPr>
        <a:xfrm>
          <a:off x="0" y="1026793"/>
          <a:ext cx="11304574" cy="81836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249BD1B-CEB2-4622-B609-C4C523553939}">
      <dsp:nvSpPr>
        <dsp:cNvPr id="0" name=""/>
        <dsp:cNvSpPr/>
      </dsp:nvSpPr>
      <dsp:spPr>
        <a:xfrm>
          <a:off x="247554" y="1210924"/>
          <a:ext cx="450098" cy="450098"/>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DB6FB95-BC23-467F-901B-B34FC5C2F9D5}">
      <dsp:nvSpPr>
        <dsp:cNvPr id="0" name=""/>
        <dsp:cNvSpPr/>
      </dsp:nvSpPr>
      <dsp:spPr>
        <a:xfrm>
          <a:off x="945206" y="1026793"/>
          <a:ext cx="10359367" cy="818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610" tIns="86610" rIns="86610" bIns="86610" numCol="1" spcCol="1270" anchor="ctr" anchorCtr="0">
          <a:noAutofit/>
        </a:bodyPr>
        <a:lstStyle/>
        <a:p>
          <a:pPr marL="0" lvl="0" indent="0" algn="l" defTabSz="844550">
            <a:lnSpc>
              <a:spcPct val="100000"/>
            </a:lnSpc>
            <a:spcBef>
              <a:spcPct val="0"/>
            </a:spcBef>
            <a:spcAft>
              <a:spcPct val="35000"/>
            </a:spcAft>
            <a:buNone/>
          </a:pPr>
          <a:r>
            <a:rPr lang="en-US" sz="1900" kern="1200" dirty="0"/>
            <a:t>Expert user feedback</a:t>
          </a:r>
        </a:p>
      </dsp:txBody>
      <dsp:txXfrm>
        <a:off x="945206" y="1026793"/>
        <a:ext cx="10359367" cy="818360"/>
      </dsp:txXfrm>
    </dsp:sp>
    <dsp:sp modelId="{E73DE4E1-BA58-498A-9A55-D8067C763DA8}">
      <dsp:nvSpPr>
        <dsp:cNvPr id="0" name=""/>
        <dsp:cNvSpPr/>
      </dsp:nvSpPr>
      <dsp:spPr>
        <a:xfrm>
          <a:off x="0" y="2049744"/>
          <a:ext cx="11304574" cy="81836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4C95D3E-27FD-4D37-A5B7-F4A11A830FDC}">
      <dsp:nvSpPr>
        <dsp:cNvPr id="0" name=""/>
        <dsp:cNvSpPr/>
      </dsp:nvSpPr>
      <dsp:spPr>
        <a:xfrm>
          <a:off x="247554" y="2233875"/>
          <a:ext cx="450098" cy="450098"/>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796B38A-4361-4638-8BBE-D572FCA625CC}">
      <dsp:nvSpPr>
        <dsp:cNvPr id="0" name=""/>
        <dsp:cNvSpPr/>
      </dsp:nvSpPr>
      <dsp:spPr>
        <a:xfrm>
          <a:off x="945206" y="2049744"/>
          <a:ext cx="10359367" cy="818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610" tIns="86610" rIns="86610" bIns="86610" numCol="1" spcCol="1270" anchor="ctr" anchorCtr="0">
          <a:noAutofit/>
        </a:bodyPr>
        <a:lstStyle/>
        <a:p>
          <a:pPr marL="0" lvl="0" indent="0" algn="l" defTabSz="844550">
            <a:lnSpc>
              <a:spcPct val="100000"/>
            </a:lnSpc>
            <a:spcBef>
              <a:spcPct val="0"/>
            </a:spcBef>
            <a:spcAft>
              <a:spcPct val="35000"/>
            </a:spcAft>
            <a:buNone/>
          </a:pPr>
          <a:r>
            <a:rPr lang="en-US" sz="1900" kern="1200"/>
            <a:t>‘Finalize’ database schema and add to MXLIMS repo</a:t>
          </a:r>
          <a:endParaRPr lang="en-US" sz="1900" kern="1200" dirty="0"/>
        </a:p>
      </dsp:txBody>
      <dsp:txXfrm>
        <a:off x="945206" y="2049744"/>
        <a:ext cx="10359367" cy="818360"/>
      </dsp:txXfrm>
    </dsp:sp>
    <dsp:sp modelId="{1CF5213C-954E-4E72-B62B-5676DED48DAC}">
      <dsp:nvSpPr>
        <dsp:cNvPr id="0" name=""/>
        <dsp:cNvSpPr/>
      </dsp:nvSpPr>
      <dsp:spPr>
        <a:xfrm>
          <a:off x="0" y="3072695"/>
          <a:ext cx="11304574" cy="81836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EE02B77-E890-4861-A9AE-0BF8DDDE7C15}">
      <dsp:nvSpPr>
        <dsp:cNvPr id="0" name=""/>
        <dsp:cNvSpPr/>
      </dsp:nvSpPr>
      <dsp:spPr>
        <a:xfrm>
          <a:off x="247554" y="3256826"/>
          <a:ext cx="450098" cy="450098"/>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2A685F9C-6996-4C20-81E7-BF13188E3B61}">
      <dsp:nvSpPr>
        <dsp:cNvPr id="0" name=""/>
        <dsp:cNvSpPr/>
      </dsp:nvSpPr>
      <dsp:spPr>
        <a:xfrm>
          <a:off x="945206" y="3072695"/>
          <a:ext cx="10359367" cy="818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610" tIns="86610" rIns="86610" bIns="86610" numCol="1" spcCol="1270" anchor="ctr" anchorCtr="0">
          <a:noAutofit/>
        </a:bodyPr>
        <a:lstStyle/>
        <a:p>
          <a:pPr marL="0" lvl="0" indent="0" algn="l" defTabSz="844550">
            <a:lnSpc>
              <a:spcPct val="100000"/>
            </a:lnSpc>
            <a:spcBef>
              <a:spcPct val="0"/>
            </a:spcBef>
            <a:spcAft>
              <a:spcPct val="35000"/>
            </a:spcAft>
            <a:buNone/>
          </a:pPr>
          <a:r>
            <a:rPr lang="en-US" sz="1900" kern="1200" dirty="0"/>
            <a:t>Month 1-3 </a:t>
          </a:r>
          <a:r>
            <a:rPr lang="en-US" sz="1900" kern="1200" dirty="0" err="1"/>
            <a:t>MXCuBE</a:t>
          </a:r>
          <a:r>
            <a:rPr lang="en-US" sz="1900" kern="1200" dirty="0"/>
            <a:t>-Core and -Web locked at v1.79.0 and 4.34.0</a:t>
          </a:r>
        </a:p>
      </dsp:txBody>
      <dsp:txXfrm>
        <a:off x="945206" y="3072695"/>
        <a:ext cx="10359367" cy="818360"/>
      </dsp:txXfrm>
    </dsp:sp>
    <dsp:sp modelId="{EF3BBA92-6B5D-4FDA-B5E5-B161B034ACA2}">
      <dsp:nvSpPr>
        <dsp:cNvPr id="0" name=""/>
        <dsp:cNvSpPr/>
      </dsp:nvSpPr>
      <dsp:spPr>
        <a:xfrm>
          <a:off x="0" y="4095646"/>
          <a:ext cx="11304574" cy="81836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E9AE2DE-1102-42E9-878D-20FEB74D3E15}">
      <dsp:nvSpPr>
        <dsp:cNvPr id="0" name=""/>
        <dsp:cNvSpPr/>
      </dsp:nvSpPr>
      <dsp:spPr>
        <a:xfrm>
          <a:off x="247554" y="4279777"/>
          <a:ext cx="450098" cy="450098"/>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5E478BD2-2D30-446B-82A5-CE6C7F492A05}">
      <dsp:nvSpPr>
        <dsp:cNvPr id="0" name=""/>
        <dsp:cNvSpPr/>
      </dsp:nvSpPr>
      <dsp:spPr>
        <a:xfrm>
          <a:off x="945206" y="4095646"/>
          <a:ext cx="10359367" cy="818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6610" tIns="86610" rIns="86610" bIns="86610" numCol="1" spcCol="1270" anchor="ctr" anchorCtr="0">
          <a:noAutofit/>
        </a:bodyPr>
        <a:lstStyle/>
        <a:p>
          <a:pPr marL="0" lvl="0" indent="0" algn="l" defTabSz="844550">
            <a:lnSpc>
              <a:spcPct val="100000"/>
            </a:lnSpc>
            <a:spcBef>
              <a:spcPct val="0"/>
            </a:spcBef>
            <a:spcAft>
              <a:spcPct val="35000"/>
            </a:spcAft>
            <a:buNone/>
          </a:pPr>
          <a:r>
            <a:rPr lang="en-US" sz="1900" kern="1200" dirty="0"/>
            <a:t>Month 4-6 catch up with current main</a:t>
          </a:r>
        </a:p>
      </dsp:txBody>
      <dsp:txXfrm>
        <a:off x="945206" y="4095646"/>
        <a:ext cx="10359367" cy="81836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eg>
</file>

<file path=ppt/media/image18.png>
</file>

<file path=ppt/media/image19.png>
</file>

<file path=ppt/media/image2.png>
</file>

<file path=ppt/media/image20.png>
</file>

<file path=ppt/media/image21.png>
</file>

<file path=ppt/media/image22.jpeg>
</file>

<file path=ppt/media/image23.png>
</file>

<file path=ppt/media/image24.svg>
</file>

<file path=ppt/media/image25.png>
</file>

<file path=ppt/media/image26.svg>
</file>

<file path=ppt/media/image27.png>
</file>

<file path=ppt/media/image28.svg>
</file>

<file path=ppt/media/image29.png>
</file>

<file path=ppt/media/image3.png>
</file>

<file path=ppt/media/image30.svg>
</file>

<file path=ppt/media/image31.png>
</file>

<file path=ppt/media/image32.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199049-7C56-4081-83E8-D6694DA82F45}" type="datetimeFigureOut">
              <a:rPr lang="en-AU" smtClean="0"/>
              <a:t>28/05/2024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61162F-68D1-47FB-9AD7-B9400754B9D7}" type="slidenum">
              <a:rPr lang="en-AU" smtClean="0"/>
              <a:t>‹#›</a:t>
            </a:fld>
            <a:endParaRPr lang="en-AU"/>
          </a:p>
        </p:txBody>
      </p:sp>
    </p:spTree>
    <p:extLst>
      <p:ext uri="{BB962C8B-B14F-4D97-AF65-F5344CB8AC3E}">
        <p14:creationId xmlns:p14="http://schemas.microsoft.com/office/powerpoint/2010/main" val="28425416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1961162F-68D1-47FB-9AD7-B9400754B9D7}" type="slidenum">
              <a:rPr lang="en-AU" smtClean="0"/>
              <a:t>7</a:t>
            </a:fld>
            <a:endParaRPr lang="en-AU"/>
          </a:p>
        </p:txBody>
      </p:sp>
    </p:spTree>
    <p:extLst>
      <p:ext uri="{BB962C8B-B14F-4D97-AF65-F5344CB8AC3E}">
        <p14:creationId xmlns:p14="http://schemas.microsoft.com/office/powerpoint/2010/main" val="9683478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1961162F-68D1-47FB-9AD7-B9400754B9D7}" type="slidenum">
              <a:rPr lang="en-AU" smtClean="0"/>
              <a:t>8</a:t>
            </a:fld>
            <a:endParaRPr lang="en-AU"/>
          </a:p>
        </p:txBody>
      </p:sp>
    </p:spTree>
    <p:extLst>
      <p:ext uri="{BB962C8B-B14F-4D97-AF65-F5344CB8AC3E}">
        <p14:creationId xmlns:p14="http://schemas.microsoft.com/office/powerpoint/2010/main" val="41755636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Busy slide – busy people!</a:t>
            </a:r>
          </a:p>
        </p:txBody>
      </p:sp>
      <p:sp>
        <p:nvSpPr>
          <p:cNvPr id="4" name="Slide Number Placeholder 3"/>
          <p:cNvSpPr>
            <a:spLocks noGrp="1"/>
          </p:cNvSpPr>
          <p:nvPr>
            <p:ph type="sldNum" sz="quarter" idx="5"/>
          </p:nvPr>
        </p:nvSpPr>
        <p:spPr/>
        <p:txBody>
          <a:bodyPr/>
          <a:lstStyle/>
          <a:p>
            <a:fld id="{FEFC8423-05B9-4F37-8A2F-107D298CF51F}" type="slidenum">
              <a:rPr lang="en-AU" smtClean="0"/>
              <a:t>12</a:t>
            </a:fld>
            <a:endParaRPr lang="en-AU"/>
          </a:p>
        </p:txBody>
      </p:sp>
    </p:spTree>
    <p:extLst>
      <p:ext uri="{BB962C8B-B14F-4D97-AF65-F5344CB8AC3E}">
        <p14:creationId xmlns:p14="http://schemas.microsoft.com/office/powerpoint/2010/main" val="33089674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6.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5"/>
            <a:ext cx="10363200" cy="1470025"/>
          </a:xfrm>
        </p:spPr>
        <p:txBody>
          <a:bodyPr/>
          <a:lstStyle>
            <a:lvl1pPr algn="ctr">
              <a:defRPr/>
            </a:lvl1pPr>
          </a:lstStyle>
          <a:p>
            <a:r>
              <a:rPr lang="en-US"/>
              <a:t>Click to edit Master title style</a:t>
            </a:r>
            <a:endParaRPr lang="en-AU"/>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AD4C762F-CA59-49E8-B588-821B631C7A3E}" type="datetimeFigureOut">
              <a:rPr lang="en-AU" smtClean="0"/>
              <a:t>28/05/2024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9094B4EA-4D9F-48E4-A7D5-A43E4F5E8708}" type="slidenum">
              <a:rPr lang="en-AU" smtClean="0"/>
              <a:t>‹#›</a:t>
            </a:fld>
            <a:endParaRPr lang="en-AU"/>
          </a:p>
        </p:txBody>
      </p:sp>
      <p:sp>
        <p:nvSpPr>
          <p:cNvPr id="7" name="Rectangle 6">
            <a:extLst>
              <a:ext uri="{FF2B5EF4-FFF2-40B4-BE49-F238E27FC236}">
                <a16:creationId xmlns:a16="http://schemas.microsoft.com/office/drawing/2014/main" id="{51B83ED6-62A2-CD4D-AA98-221CF8A492FF}"/>
              </a:ext>
            </a:extLst>
          </p:cNvPr>
          <p:cNvSpPr/>
          <p:nvPr userDrawn="1"/>
        </p:nvSpPr>
        <p:spPr>
          <a:xfrm>
            <a:off x="5763359" y="3713155"/>
            <a:ext cx="678426" cy="58993"/>
          </a:xfrm>
          <a:prstGeom prst="rect">
            <a:avLst/>
          </a:prstGeom>
          <a:solidFill>
            <a:srgbClr val="47B8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56315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BBFFDE4-0E95-5649-8670-E0107FC5FC73}"/>
              </a:ext>
            </a:extLst>
          </p:cNvPr>
          <p:cNvSpPr/>
          <p:nvPr userDrawn="1"/>
        </p:nvSpPr>
        <p:spPr>
          <a:xfrm>
            <a:off x="766916" y="4579016"/>
            <a:ext cx="678426" cy="58993"/>
          </a:xfrm>
          <a:prstGeom prst="rect">
            <a:avLst/>
          </a:prstGeom>
          <a:solidFill>
            <a:srgbClr val="47B8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51561C7-A2F8-684F-B859-03705CA05A7C}"/>
              </a:ext>
            </a:extLst>
          </p:cNvPr>
          <p:cNvPicPr>
            <a:picLocks noChangeAspect="1"/>
          </p:cNvPicPr>
          <p:nvPr userDrawn="1"/>
        </p:nvPicPr>
        <p:blipFill>
          <a:blip r:embed="rId3"/>
          <a:stretch>
            <a:fillRect/>
          </a:stretch>
        </p:blipFill>
        <p:spPr>
          <a:xfrm>
            <a:off x="766916" y="531922"/>
            <a:ext cx="3969676" cy="812068"/>
          </a:xfrm>
          <a:prstGeom prst="rect">
            <a:avLst/>
          </a:prstGeom>
        </p:spPr>
      </p:pic>
      <p:sp>
        <p:nvSpPr>
          <p:cNvPr id="2" name="Title 1">
            <a:extLst>
              <a:ext uri="{FF2B5EF4-FFF2-40B4-BE49-F238E27FC236}">
                <a16:creationId xmlns:a16="http://schemas.microsoft.com/office/drawing/2014/main" id="{9E96923A-B50F-2A44-9C76-3C9FFD0F8EFB}"/>
              </a:ext>
            </a:extLst>
          </p:cNvPr>
          <p:cNvSpPr>
            <a:spLocks noGrp="1"/>
          </p:cNvSpPr>
          <p:nvPr>
            <p:ph type="ctrTitle"/>
          </p:nvPr>
        </p:nvSpPr>
        <p:spPr>
          <a:xfrm>
            <a:off x="767070" y="1343988"/>
            <a:ext cx="9144000" cy="2165973"/>
          </a:xfrm>
        </p:spPr>
        <p:txBody>
          <a:bodyPr lIns="0" anchor="b"/>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6AB50290-CA83-1F4F-905C-EBE9354CA951}"/>
              </a:ext>
            </a:extLst>
          </p:cNvPr>
          <p:cNvSpPr>
            <a:spLocks noGrp="1"/>
          </p:cNvSpPr>
          <p:nvPr>
            <p:ph type="subTitle" idx="1"/>
          </p:nvPr>
        </p:nvSpPr>
        <p:spPr>
          <a:xfrm>
            <a:off x="767070" y="3602038"/>
            <a:ext cx="7544451" cy="912812"/>
          </a:xfrm>
        </p:spPr>
        <p:txBody>
          <a:bodyPr lIns="0"/>
          <a:lstStyle>
            <a:lvl1pPr marL="0" indent="0" algn="l">
              <a:buNone/>
              <a:defRPr sz="24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E13CC7-FA84-5249-B18B-5A3E8CCE94F4}"/>
              </a:ext>
            </a:extLst>
          </p:cNvPr>
          <p:cNvSpPr>
            <a:spLocks noGrp="1"/>
          </p:cNvSpPr>
          <p:nvPr>
            <p:ph type="dt" sz="half" idx="10"/>
          </p:nvPr>
        </p:nvSpPr>
        <p:spPr>
          <a:xfrm>
            <a:off x="767070" y="6356350"/>
            <a:ext cx="2743200" cy="365125"/>
          </a:xfrm>
        </p:spPr>
        <p:txBody>
          <a:bodyPr lIns="0"/>
          <a:lstStyle/>
          <a:p>
            <a:fld id="{0352A42B-78AF-8D4D-94A5-85285646B5D9}" type="datetimeFigureOut">
              <a:rPr lang="en-US" smtClean="0"/>
              <a:t>5/28/2024</a:t>
            </a:fld>
            <a:endParaRPr lang="en-US"/>
          </a:p>
        </p:txBody>
      </p:sp>
      <p:sp>
        <p:nvSpPr>
          <p:cNvPr id="21" name="Text Placeholder 20">
            <a:extLst>
              <a:ext uri="{FF2B5EF4-FFF2-40B4-BE49-F238E27FC236}">
                <a16:creationId xmlns:a16="http://schemas.microsoft.com/office/drawing/2014/main" id="{89993145-E805-8048-89C8-948B8319753A}"/>
              </a:ext>
            </a:extLst>
          </p:cNvPr>
          <p:cNvSpPr>
            <a:spLocks noGrp="1"/>
          </p:cNvSpPr>
          <p:nvPr>
            <p:ph type="body" sz="quarter" idx="11"/>
          </p:nvPr>
        </p:nvSpPr>
        <p:spPr>
          <a:xfrm>
            <a:off x="766916" y="4714875"/>
            <a:ext cx="5819775" cy="542925"/>
          </a:xfrm>
        </p:spPr>
        <p:txBody>
          <a:bodyPr lIns="0" anchor="b"/>
          <a:lstStyle>
            <a:lvl1pPr marL="0" indent="0">
              <a:buNone/>
              <a:defRPr b="1" i="0">
                <a:solidFill>
                  <a:schemeClr val="bg2">
                    <a:lumMod val="50000"/>
                  </a:schemeClr>
                </a:solidFill>
                <a:latin typeface="Tahoma" panose="020B0604030504040204" pitchFamily="34" charset="0"/>
                <a:ea typeface="Tahoma" panose="020B0604030504040204" pitchFamily="34" charset="0"/>
                <a:cs typeface="Tahoma" panose="020B0604030504040204" pitchFamily="34" charset="0"/>
              </a:defRPr>
            </a:lvl1pPr>
          </a:lstStyle>
          <a:p>
            <a:pPr lvl="0"/>
            <a:r>
              <a:rPr lang="en-US"/>
              <a:t>Click to edit Master text styles</a:t>
            </a:r>
          </a:p>
        </p:txBody>
      </p:sp>
      <p:sp>
        <p:nvSpPr>
          <p:cNvPr id="23" name="Text Placeholder 22">
            <a:extLst>
              <a:ext uri="{FF2B5EF4-FFF2-40B4-BE49-F238E27FC236}">
                <a16:creationId xmlns:a16="http://schemas.microsoft.com/office/drawing/2014/main" id="{E0351F6B-787D-2E4D-AFF5-594834FF4360}"/>
              </a:ext>
            </a:extLst>
          </p:cNvPr>
          <p:cNvSpPr>
            <a:spLocks noGrp="1"/>
          </p:cNvSpPr>
          <p:nvPr>
            <p:ph type="body" sz="quarter" idx="12"/>
          </p:nvPr>
        </p:nvSpPr>
        <p:spPr>
          <a:xfrm>
            <a:off x="766763" y="5280024"/>
            <a:ext cx="4233862" cy="792163"/>
          </a:xfrm>
        </p:spPr>
        <p:txBody>
          <a:bodyPr lIns="0" tIns="0">
            <a:normAutofit/>
          </a:bodyPr>
          <a:lstStyle>
            <a:lvl1pPr marL="0" indent="0">
              <a:buNone/>
              <a:defRPr sz="2000">
                <a:solidFill>
                  <a:schemeClr val="tx1">
                    <a:lumMod val="40000"/>
                    <a:lumOff val="60000"/>
                  </a:schemeClr>
                </a:solidFill>
              </a:defRPr>
            </a:lvl1pPr>
          </a:lstStyle>
          <a:p>
            <a:pPr lvl="0"/>
            <a:r>
              <a:rPr lang="en-US"/>
              <a:t>Click to edit Master text styles</a:t>
            </a:r>
          </a:p>
        </p:txBody>
      </p:sp>
    </p:spTree>
    <p:extLst>
      <p:ext uri="{BB962C8B-B14F-4D97-AF65-F5344CB8AC3E}">
        <p14:creationId xmlns:p14="http://schemas.microsoft.com/office/powerpoint/2010/main" val="3381462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BBFFDE4-0E95-5649-8670-E0107FC5FC73}"/>
              </a:ext>
            </a:extLst>
          </p:cNvPr>
          <p:cNvSpPr/>
          <p:nvPr userDrawn="1"/>
        </p:nvSpPr>
        <p:spPr>
          <a:xfrm>
            <a:off x="766916" y="4579016"/>
            <a:ext cx="678426" cy="58993"/>
          </a:xfrm>
          <a:prstGeom prst="rect">
            <a:avLst/>
          </a:prstGeom>
          <a:solidFill>
            <a:srgbClr val="47B8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51561C7-A2F8-684F-B859-03705CA05A7C}"/>
              </a:ext>
            </a:extLst>
          </p:cNvPr>
          <p:cNvPicPr>
            <a:picLocks noChangeAspect="1"/>
          </p:cNvPicPr>
          <p:nvPr userDrawn="1"/>
        </p:nvPicPr>
        <p:blipFill>
          <a:blip r:embed="rId3"/>
          <a:stretch>
            <a:fillRect/>
          </a:stretch>
        </p:blipFill>
        <p:spPr>
          <a:xfrm>
            <a:off x="766916" y="531922"/>
            <a:ext cx="3969676" cy="812068"/>
          </a:xfrm>
          <a:prstGeom prst="rect">
            <a:avLst/>
          </a:prstGeom>
        </p:spPr>
      </p:pic>
      <p:pic>
        <p:nvPicPr>
          <p:cNvPr id="12" name="Picture 11">
            <a:extLst>
              <a:ext uri="{FF2B5EF4-FFF2-40B4-BE49-F238E27FC236}">
                <a16:creationId xmlns:a16="http://schemas.microsoft.com/office/drawing/2014/main" id="{CF66A9A6-43AA-1349-8AD0-23FABF906A65}"/>
              </a:ext>
            </a:extLst>
          </p:cNvPr>
          <p:cNvPicPr>
            <a:picLocks noChangeAspect="1"/>
          </p:cNvPicPr>
          <p:nvPr userDrawn="1"/>
        </p:nvPicPr>
        <p:blipFill>
          <a:blip r:embed="rId4"/>
          <a:stretch>
            <a:fillRect/>
          </a:stretch>
        </p:blipFill>
        <p:spPr>
          <a:xfrm>
            <a:off x="8311367" y="6271149"/>
            <a:ext cx="3454429" cy="238142"/>
          </a:xfrm>
          <a:prstGeom prst="rect">
            <a:avLst/>
          </a:prstGeom>
        </p:spPr>
      </p:pic>
      <p:sp>
        <p:nvSpPr>
          <p:cNvPr id="2" name="Title 1">
            <a:extLst>
              <a:ext uri="{FF2B5EF4-FFF2-40B4-BE49-F238E27FC236}">
                <a16:creationId xmlns:a16="http://schemas.microsoft.com/office/drawing/2014/main" id="{9E96923A-B50F-2A44-9C76-3C9FFD0F8EFB}"/>
              </a:ext>
            </a:extLst>
          </p:cNvPr>
          <p:cNvSpPr>
            <a:spLocks noGrp="1"/>
          </p:cNvSpPr>
          <p:nvPr>
            <p:ph type="ctrTitle"/>
          </p:nvPr>
        </p:nvSpPr>
        <p:spPr>
          <a:xfrm>
            <a:off x="767070" y="1343988"/>
            <a:ext cx="9144000" cy="2165973"/>
          </a:xfrm>
        </p:spPr>
        <p:txBody>
          <a:bodyPr lIns="0" anchor="b"/>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6AB50290-CA83-1F4F-905C-EBE9354CA951}"/>
              </a:ext>
            </a:extLst>
          </p:cNvPr>
          <p:cNvSpPr>
            <a:spLocks noGrp="1"/>
          </p:cNvSpPr>
          <p:nvPr>
            <p:ph type="subTitle" idx="1"/>
          </p:nvPr>
        </p:nvSpPr>
        <p:spPr>
          <a:xfrm>
            <a:off x="767070" y="3602038"/>
            <a:ext cx="7544451" cy="912812"/>
          </a:xfrm>
        </p:spPr>
        <p:txBody>
          <a:bodyPr lIns="0"/>
          <a:lstStyle>
            <a:lvl1pPr marL="0" indent="0" algn="l">
              <a:buNone/>
              <a:defRPr sz="24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E13CC7-FA84-5249-B18B-5A3E8CCE94F4}"/>
              </a:ext>
            </a:extLst>
          </p:cNvPr>
          <p:cNvSpPr>
            <a:spLocks noGrp="1"/>
          </p:cNvSpPr>
          <p:nvPr>
            <p:ph type="dt" sz="half" idx="10"/>
          </p:nvPr>
        </p:nvSpPr>
        <p:spPr>
          <a:xfrm>
            <a:off x="767070" y="6356350"/>
            <a:ext cx="2743200" cy="365125"/>
          </a:xfrm>
        </p:spPr>
        <p:txBody>
          <a:bodyPr lIns="0"/>
          <a:lstStyle/>
          <a:p>
            <a:fld id="{0352A42B-78AF-8D4D-94A5-85285646B5D9}" type="datetimeFigureOut">
              <a:rPr lang="en-US" smtClean="0"/>
              <a:t>5/28/2024</a:t>
            </a:fld>
            <a:endParaRPr lang="en-US"/>
          </a:p>
        </p:txBody>
      </p:sp>
      <p:sp>
        <p:nvSpPr>
          <p:cNvPr id="21" name="Text Placeholder 20">
            <a:extLst>
              <a:ext uri="{FF2B5EF4-FFF2-40B4-BE49-F238E27FC236}">
                <a16:creationId xmlns:a16="http://schemas.microsoft.com/office/drawing/2014/main" id="{89993145-E805-8048-89C8-948B8319753A}"/>
              </a:ext>
            </a:extLst>
          </p:cNvPr>
          <p:cNvSpPr>
            <a:spLocks noGrp="1"/>
          </p:cNvSpPr>
          <p:nvPr>
            <p:ph type="body" sz="quarter" idx="11"/>
          </p:nvPr>
        </p:nvSpPr>
        <p:spPr>
          <a:xfrm>
            <a:off x="766916" y="4714875"/>
            <a:ext cx="5819775" cy="542925"/>
          </a:xfrm>
        </p:spPr>
        <p:txBody>
          <a:bodyPr lIns="0" anchor="b"/>
          <a:lstStyle>
            <a:lvl1pPr marL="0" indent="0">
              <a:buNone/>
              <a:defRPr b="1" i="0">
                <a:solidFill>
                  <a:schemeClr val="bg2">
                    <a:lumMod val="50000"/>
                  </a:schemeClr>
                </a:solidFill>
                <a:latin typeface="Tahoma" panose="020B0604030504040204" pitchFamily="34" charset="0"/>
                <a:ea typeface="Tahoma" panose="020B0604030504040204" pitchFamily="34" charset="0"/>
                <a:cs typeface="Tahoma" panose="020B0604030504040204" pitchFamily="34" charset="0"/>
              </a:defRPr>
            </a:lvl1pPr>
          </a:lstStyle>
          <a:p>
            <a:pPr lvl="0"/>
            <a:r>
              <a:rPr lang="en-US"/>
              <a:t>Click to edit Master text styles</a:t>
            </a:r>
          </a:p>
        </p:txBody>
      </p:sp>
      <p:sp>
        <p:nvSpPr>
          <p:cNvPr id="23" name="Text Placeholder 22">
            <a:extLst>
              <a:ext uri="{FF2B5EF4-FFF2-40B4-BE49-F238E27FC236}">
                <a16:creationId xmlns:a16="http://schemas.microsoft.com/office/drawing/2014/main" id="{E0351F6B-787D-2E4D-AFF5-594834FF4360}"/>
              </a:ext>
            </a:extLst>
          </p:cNvPr>
          <p:cNvSpPr>
            <a:spLocks noGrp="1"/>
          </p:cNvSpPr>
          <p:nvPr>
            <p:ph type="body" sz="quarter" idx="12"/>
          </p:nvPr>
        </p:nvSpPr>
        <p:spPr>
          <a:xfrm>
            <a:off x="766763" y="5280024"/>
            <a:ext cx="4233862" cy="792163"/>
          </a:xfrm>
        </p:spPr>
        <p:txBody>
          <a:bodyPr lIns="0" tIns="0">
            <a:normAutofit/>
          </a:bodyPr>
          <a:lstStyle>
            <a:lvl1pPr marL="0" indent="0">
              <a:buNone/>
              <a:defRPr sz="2000">
                <a:solidFill>
                  <a:schemeClr val="tx1">
                    <a:lumMod val="40000"/>
                    <a:lumOff val="60000"/>
                  </a:schemeClr>
                </a:solidFill>
              </a:defRPr>
            </a:lvl1pPr>
          </a:lstStyle>
          <a:p>
            <a:pPr lvl="0"/>
            <a:r>
              <a:rPr lang="en-US"/>
              <a:t>Click to edit Master text styles</a:t>
            </a:r>
          </a:p>
        </p:txBody>
      </p:sp>
    </p:spTree>
    <p:extLst>
      <p:ext uri="{BB962C8B-B14F-4D97-AF65-F5344CB8AC3E}">
        <p14:creationId xmlns:p14="http://schemas.microsoft.com/office/powerpoint/2010/main" val="39547985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BBFFDE4-0E95-5649-8670-E0107FC5FC73}"/>
              </a:ext>
            </a:extLst>
          </p:cNvPr>
          <p:cNvSpPr/>
          <p:nvPr userDrawn="1"/>
        </p:nvSpPr>
        <p:spPr>
          <a:xfrm>
            <a:off x="766916" y="4579016"/>
            <a:ext cx="678426" cy="58993"/>
          </a:xfrm>
          <a:prstGeom prst="rect">
            <a:avLst/>
          </a:prstGeom>
          <a:solidFill>
            <a:srgbClr val="47B8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51561C7-A2F8-684F-B859-03705CA05A7C}"/>
              </a:ext>
            </a:extLst>
          </p:cNvPr>
          <p:cNvPicPr>
            <a:picLocks noChangeAspect="1"/>
          </p:cNvPicPr>
          <p:nvPr userDrawn="1"/>
        </p:nvPicPr>
        <p:blipFill>
          <a:blip r:embed="rId3"/>
          <a:stretch>
            <a:fillRect/>
          </a:stretch>
        </p:blipFill>
        <p:spPr>
          <a:xfrm>
            <a:off x="766916" y="531922"/>
            <a:ext cx="3969676" cy="812068"/>
          </a:xfrm>
          <a:prstGeom prst="rect">
            <a:avLst/>
          </a:prstGeom>
        </p:spPr>
      </p:pic>
      <p:pic>
        <p:nvPicPr>
          <p:cNvPr id="12" name="Picture 11">
            <a:extLst>
              <a:ext uri="{FF2B5EF4-FFF2-40B4-BE49-F238E27FC236}">
                <a16:creationId xmlns:a16="http://schemas.microsoft.com/office/drawing/2014/main" id="{CF66A9A6-43AA-1349-8AD0-23FABF906A65}"/>
              </a:ext>
            </a:extLst>
          </p:cNvPr>
          <p:cNvPicPr>
            <a:picLocks noChangeAspect="1"/>
          </p:cNvPicPr>
          <p:nvPr userDrawn="1"/>
        </p:nvPicPr>
        <p:blipFill>
          <a:blip r:embed="rId4"/>
          <a:stretch>
            <a:fillRect/>
          </a:stretch>
        </p:blipFill>
        <p:spPr>
          <a:xfrm>
            <a:off x="8311367" y="6271149"/>
            <a:ext cx="3454429" cy="238142"/>
          </a:xfrm>
          <a:prstGeom prst="rect">
            <a:avLst/>
          </a:prstGeom>
        </p:spPr>
      </p:pic>
      <p:sp>
        <p:nvSpPr>
          <p:cNvPr id="2" name="Title 1">
            <a:extLst>
              <a:ext uri="{FF2B5EF4-FFF2-40B4-BE49-F238E27FC236}">
                <a16:creationId xmlns:a16="http://schemas.microsoft.com/office/drawing/2014/main" id="{9E96923A-B50F-2A44-9C76-3C9FFD0F8EFB}"/>
              </a:ext>
            </a:extLst>
          </p:cNvPr>
          <p:cNvSpPr>
            <a:spLocks noGrp="1"/>
          </p:cNvSpPr>
          <p:nvPr>
            <p:ph type="ctrTitle"/>
          </p:nvPr>
        </p:nvSpPr>
        <p:spPr>
          <a:xfrm>
            <a:off x="767070" y="1343988"/>
            <a:ext cx="9144000" cy="2165973"/>
          </a:xfrm>
        </p:spPr>
        <p:txBody>
          <a:bodyPr lIns="0" anchor="b"/>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6AB50290-CA83-1F4F-905C-EBE9354CA951}"/>
              </a:ext>
            </a:extLst>
          </p:cNvPr>
          <p:cNvSpPr>
            <a:spLocks noGrp="1"/>
          </p:cNvSpPr>
          <p:nvPr>
            <p:ph type="subTitle" idx="1"/>
          </p:nvPr>
        </p:nvSpPr>
        <p:spPr>
          <a:xfrm>
            <a:off x="767070" y="3602038"/>
            <a:ext cx="7544451" cy="912812"/>
          </a:xfrm>
        </p:spPr>
        <p:txBody>
          <a:bodyPr lIns="0"/>
          <a:lstStyle>
            <a:lvl1pPr marL="0" indent="0" algn="l">
              <a:buNone/>
              <a:defRPr sz="24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E13CC7-FA84-5249-B18B-5A3E8CCE94F4}"/>
              </a:ext>
            </a:extLst>
          </p:cNvPr>
          <p:cNvSpPr>
            <a:spLocks noGrp="1"/>
          </p:cNvSpPr>
          <p:nvPr>
            <p:ph type="dt" sz="half" idx="10"/>
          </p:nvPr>
        </p:nvSpPr>
        <p:spPr>
          <a:xfrm>
            <a:off x="767070" y="6356350"/>
            <a:ext cx="2743200" cy="365125"/>
          </a:xfrm>
        </p:spPr>
        <p:txBody>
          <a:bodyPr lIns="0"/>
          <a:lstStyle/>
          <a:p>
            <a:fld id="{0352A42B-78AF-8D4D-94A5-85285646B5D9}" type="datetimeFigureOut">
              <a:rPr lang="en-US" smtClean="0"/>
              <a:t>5/28/2024</a:t>
            </a:fld>
            <a:endParaRPr lang="en-US"/>
          </a:p>
        </p:txBody>
      </p:sp>
      <p:sp>
        <p:nvSpPr>
          <p:cNvPr id="21" name="Text Placeholder 20">
            <a:extLst>
              <a:ext uri="{FF2B5EF4-FFF2-40B4-BE49-F238E27FC236}">
                <a16:creationId xmlns:a16="http://schemas.microsoft.com/office/drawing/2014/main" id="{89993145-E805-8048-89C8-948B8319753A}"/>
              </a:ext>
            </a:extLst>
          </p:cNvPr>
          <p:cNvSpPr>
            <a:spLocks noGrp="1"/>
          </p:cNvSpPr>
          <p:nvPr>
            <p:ph type="body" sz="quarter" idx="11"/>
          </p:nvPr>
        </p:nvSpPr>
        <p:spPr>
          <a:xfrm>
            <a:off x="766916" y="4714875"/>
            <a:ext cx="5819775" cy="542925"/>
          </a:xfrm>
        </p:spPr>
        <p:txBody>
          <a:bodyPr lIns="0" anchor="b"/>
          <a:lstStyle>
            <a:lvl1pPr marL="0" indent="0">
              <a:buNone/>
              <a:defRPr b="1" i="0">
                <a:solidFill>
                  <a:schemeClr val="bg2">
                    <a:lumMod val="50000"/>
                  </a:schemeClr>
                </a:solidFill>
                <a:latin typeface="Tahoma" panose="020B0604030504040204" pitchFamily="34" charset="0"/>
                <a:ea typeface="Tahoma" panose="020B0604030504040204" pitchFamily="34" charset="0"/>
                <a:cs typeface="Tahoma" panose="020B0604030504040204" pitchFamily="34" charset="0"/>
              </a:defRPr>
            </a:lvl1pPr>
          </a:lstStyle>
          <a:p>
            <a:pPr lvl="0"/>
            <a:r>
              <a:rPr lang="en-US"/>
              <a:t>Click to edit Master text styles</a:t>
            </a:r>
          </a:p>
        </p:txBody>
      </p:sp>
      <p:sp>
        <p:nvSpPr>
          <p:cNvPr id="23" name="Text Placeholder 22">
            <a:extLst>
              <a:ext uri="{FF2B5EF4-FFF2-40B4-BE49-F238E27FC236}">
                <a16:creationId xmlns:a16="http://schemas.microsoft.com/office/drawing/2014/main" id="{E0351F6B-787D-2E4D-AFF5-594834FF4360}"/>
              </a:ext>
            </a:extLst>
          </p:cNvPr>
          <p:cNvSpPr>
            <a:spLocks noGrp="1"/>
          </p:cNvSpPr>
          <p:nvPr>
            <p:ph type="body" sz="quarter" idx="12"/>
          </p:nvPr>
        </p:nvSpPr>
        <p:spPr>
          <a:xfrm>
            <a:off x="766763" y="5280024"/>
            <a:ext cx="4233862" cy="792163"/>
          </a:xfrm>
        </p:spPr>
        <p:txBody>
          <a:bodyPr lIns="0" tIns="0">
            <a:normAutofit/>
          </a:bodyPr>
          <a:lstStyle>
            <a:lvl1pPr marL="0" indent="0">
              <a:buNone/>
              <a:defRPr sz="2000">
                <a:solidFill>
                  <a:schemeClr val="tx1">
                    <a:lumMod val="40000"/>
                    <a:lumOff val="60000"/>
                  </a:schemeClr>
                </a:solidFill>
              </a:defRPr>
            </a:lvl1pPr>
          </a:lstStyle>
          <a:p>
            <a:pPr lvl="0"/>
            <a:r>
              <a:rPr lang="en-US"/>
              <a:t>Click to edit Master text styles</a:t>
            </a:r>
          </a:p>
        </p:txBody>
      </p:sp>
    </p:spTree>
    <p:extLst>
      <p:ext uri="{BB962C8B-B14F-4D97-AF65-F5344CB8AC3E}">
        <p14:creationId xmlns:p14="http://schemas.microsoft.com/office/powerpoint/2010/main" val="37785145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340768"/>
            <a:ext cx="12192000" cy="864096"/>
          </a:xfrm>
        </p:spPr>
        <p:txBody>
          <a:bodyPr/>
          <a:lstStyle/>
          <a:p>
            <a:r>
              <a:rPr lang="en-AU"/>
              <a:t>Click to edit Master title style</a:t>
            </a:r>
            <a:endParaRPr lang="en-US"/>
          </a:p>
        </p:txBody>
      </p:sp>
    </p:spTree>
    <p:extLst>
      <p:ext uri="{BB962C8B-B14F-4D97-AF65-F5344CB8AC3E}">
        <p14:creationId xmlns:p14="http://schemas.microsoft.com/office/powerpoint/2010/main" val="16798205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accent3">
                    <a:lumMod val="40000"/>
                    <a:lumOff val="60000"/>
                  </a:schemeClr>
                </a:solidFill>
              </a:defRPr>
            </a:lvl1pPr>
          </a:lstStyle>
          <a:p>
            <a:fld id="{1914ADBB-9B2F-49DA-AF6D-BE3F02D08A96}" type="datetimeFigureOut">
              <a:rPr lang="en-AU" smtClean="0"/>
              <a:pPr/>
              <a:t>28/05/2024</a:t>
            </a:fld>
            <a:endParaRPr lang="en-AU"/>
          </a:p>
        </p:txBody>
      </p:sp>
      <p:sp>
        <p:nvSpPr>
          <p:cNvPr id="5" name="Footer Placeholder 4"/>
          <p:cNvSpPr>
            <a:spLocks noGrp="1"/>
          </p:cNvSpPr>
          <p:nvPr>
            <p:ph type="ftr" sz="quarter" idx="11"/>
          </p:nvPr>
        </p:nvSpPr>
        <p:spPr/>
        <p:txBody>
          <a:bodyPr/>
          <a:lstStyle>
            <a:lvl1pPr>
              <a:defRPr>
                <a:solidFill>
                  <a:schemeClr val="accent3">
                    <a:lumMod val="40000"/>
                    <a:lumOff val="60000"/>
                  </a:schemeClr>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accent3">
                    <a:lumMod val="40000"/>
                    <a:lumOff val="60000"/>
                  </a:schemeClr>
                </a:solidFill>
              </a:defRPr>
            </a:lvl1pPr>
          </a:lstStyle>
          <a:p>
            <a:fld id="{0A1DFEB5-E876-410F-91D8-857A6666802B}" type="slidenum">
              <a:rPr lang="en-AU" smtClean="0"/>
              <a:pPr/>
              <a:t>‹#›</a:t>
            </a:fld>
            <a:endParaRPr lang="en-AU"/>
          </a:p>
        </p:txBody>
      </p:sp>
      <p:sp>
        <p:nvSpPr>
          <p:cNvPr id="7" name="Title 1">
            <a:extLst>
              <a:ext uri="{FF2B5EF4-FFF2-40B4-BE49-F238E27FC236}">
                <a16:creationId xmlns:a16="http://schemas.microsoft.com/office/drawing/2014/main" id="{D87C4289-805A-AA47-A853-BE2F19084539}"/>
              </a:ext>
            </a:extLst>
          </p:cNvPr>
          <p:cNvSpPr>
            <a:spLocks noGrp="1"/>
          </p:cNvSpPr>
          <p:nvPr>
            <p:ph type="title"/>
          </p:nvPr>
        </p:nvSpPr>
        <p:spPr>
          <a:xfrm>
            <a:off x="1233487" y="947084"/>
            <a:ext cx="9725026" cy="2852737"/>
          </a:xfrm>
        </p:spPr>
        <p:txBody>
          <a:bodyPr anchor="b"/>
          <a:lstStyle>
            <a:lvl1pPr algn="ctr">
              <a:defRPr sz="6000">
                <a:solidFill>
                  <a:schemeClr val="bg1"/>
                </a:solidFill>
              </a:defRPr>
            </a:lvl1pPr>
          </a:lstStyle>
          <a:p>
            <a:r>
              <a:rPr lang="en-US"/>
              <a:t>Click to edit Master title style</a:t>
            </a:r>
          </a:p>
        </p:txBody>
      </p:sp>
      <p:sp>
        <p:nvSpPr>
          <p:cNvPr id="8" name="Text Placeholder 2">
            <a:extLst>
              <a:ext uri="{FF2B5EF4-FFF2-40B4-BE49-F238E27FC236}">
                <a16:creationId xmlns:a16="http://schemas.microsoft.com/office/drawing/2014/main" id="{DCB03389-0927-934A-91E4-ADD7A44B22FF}"/>
              </a:ext>
            </a:extLst>
          </p:cNvPr>
          <p:cNvSpPr>
            <a:spLocks noGrp="1"/>
          </p:cNvSpPr>
          <p:nvPr>
            <p:ph type="body" idx="1"/>
          </p:nvPr>
        </p:nvSpPr>
        <p:spPr>
          <a:xfrm>
            <a:off x="1233487" y="3826809"/>
            <a:ext cx="9725026" cy="1500187"/>
          </a:xfrm>
        </p:spPr>
        <p:txBody>
          <a:bodyPr>
            <a:normAutofit/>
          </a:bodyPr>
          <a:lstStyle>
            <a:lvl1pPr marL="0" indent="0" algn="ctr">
              <a:buNone/>
              <a:defRPr sz="3200">
                <a:solidFill>
                  <a:schemeClr val="accent3">
                    <a:lumMod val="40000"/>
                    <a:lumOff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170642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914ADBB-9B2F-49DA-AF6D-BE3F02D08A96}" type="datetimeFigureOut">
              <a:rPr lang="en-AU" smtClean="0"/>
              <a:pPr/>
              <a:t>28/05/2024</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0A1DFEB5-E876-410F-91D8-857A6666802B}" type="slidenum">
              <a:rPr lang="en-AU" smtClean="0"/>
              <a:pPr/>
              <a:t>‹#›</a:t>
            </a:fld>
            <a:endParaRPr lang="en-AU"/>
          </a:p>
        </p:txBody>
      </p:sp>
      <p:sp>
        <p:nvSpPr>
          <p:cNvPr id="6" name="Title 1">
            <a:extLst>
              <a:ext uri="{FF2B5EF4-FFF2-40B4-BE49-F238E27FC236}">
                <a16:creationId xmlns:a16="http://schemas.microsoft.com/office/drawing/2014/main" id="{D87C4289-805A-AA47-A853-BE2F19084539}"/>
              </a:ext>
            </a:extLst>
          </p:cNvPr>
          <p:cNvSpPr>
            <a:spLocks noGrp="1"/>
          </p:cNvSpPr>
          <p:nvPr>
            <p:ph type="title"/>
          </p:nvPr>
        </p:nvSpPr>
        <p:spPr>
          <a:xfrm>
            <a:off x="878681" y="800100"/>
            <a:ext cx="10434638" cy="3744865"/>
          </a:xfrm>
        </p:spPr>
        <p:txBody>
          <a:bodyPr anchor="b">
            <a:normAutofit/>
          </a:bodyPr>
          <a:lstStyle>
            <a:lvl1pPr marL="177800" indent="-177800" algn="l">
              <a:tabLst/>
              <a:defRPr sz="5400" b="0" i="0" spc="-300">
                <a:solidFill>
                  <a:schemeClr val="bg1"/>
                </a:solidFill>
                <a:latin typeface="Fira Sans ExtraLight" panose="020B0403050000020004" pitchFamily="34" charset="0"/>
                <a:cs typeface="Poppins Light" pitchFamily="2" charset="77"/>
              </a:defRPr>
            </a:lvl1pPr>
          </a:lstStyle>
          <a:p>
            <a:r>
              <a:rPr lang="en-US"/>
              <a:t>Click to edit Master title style</a:t>
            </a:r>
          </a:p>
        </p:txBody>
      </p:sp>
      <p:sp>
        <p:nvSpPr>
          <p:cNvPr id="7" name="Text Placeholder 2">
            <a:extLst>
              <a:ext uri="{FF2B5EF4-FFF2-40B4-BE49-F238E27FC236}">
                <a16:creationId xmlns:a16="http://schemas.microsoft.com/office/drawing/2014/main" id="{DCB03389-0927-934A-91E4-ADD7A44B22FF}"/>
              </a:ext>
            </a:extLst>
          </p:cNvPr>
          <p:cNvSpPr>
            <a:spLocks noGrp="1"/>
          </p:cNvSpPr>
          <p:nvPr>
            <p:ph type="body" idx="1"/>
          </p:nvPr>
        </p:nvSpPr>
        <p:spPr>
          <a:xfrm>
            <a:off x="1035843" y="5034249"/>
            <a:ext cx="10277475" cy="797345"/>
          </a:xfrm>
        </p:spPr>
        <p:txBody>
          <a:bodyPr>
            <a:normAutofit/>
          </a:bodyPr>
          <a:lstStyle>
            <a:lvl1pPr marL="0" indent="0" algn="l">
              <a:buNone/>
              <a:defRPr sz="3200" b="1" i="0">
                <a:solidFill>
                  <a:schemeClr val="accent3">
                    <a:lumMod val="40000"/>
                    <a:lumOff val="60000"/>
                  </a:schemeClr>
                </a:solidFill>
                <a:latin typeface="Fira Sans" panose="020B05030500000200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42064096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BBFFDE4-0E95-5649-8670-E0107FC5FC73}"/>
              </a:ext>
            </a:extLst>
          </p:cNvPr>
          <p:cNvSpPr/>
          <p:nvPr userDrawn="1"/>
        </p:nvSpPr>
        <p:spPr>
          <a:xfrm>
            <a:off x="766916" y="4579016"/>
            <a:ext cx="678426" cy="58993"/>
          </a:xfrm>
          <a:prstGeom prst="rect">
            <a:avLst/>
          </a:prstGeom>
          <a:solidFill>
            <a:srgbClr val="47B8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551561C7-A2F8-684F-B859-03705CA05A7C}"/>
              </a:ext>
            </a:extLst>
          </p:cNvPr>
          <p:cNvPicPr>
            <a:picLocks noChangeAspect="1"/>
          </p:cNvPicPr>
          <p:nvPr userDrawn="1"/>
        </p:nvPicPr>
        <p:blipFill>
          <a:blip r:embed="rId3"/>
          <a:stretch>
            <a:fillRect/>
          </a:stretch>
        </p:blipFill>
        <p:spPr>
          <a:xfrm>
            <a:off x="766916" y="531922"/>
            <a:ext cx="3969676" cy="812068"/>
          </a:xfrm>
          <a:prstGeom prst="rect">
            <a:avLst/>
          </a:prstGeom>
        </p:spPr>
      </p:pic>
      <p:pic>
        <p:nvPicPr>
          <p:cNvPr id="12" name="Picture 11">
            <a:extLst>
              <a:ext uri="{FF2B5EF4-FFF2-40B4-BE49-F238E27FC236}">
                <a16:creationId xmlns:a16="http://schemas.microsoft.com/office/drawing/2014/main" id="{CF66A9A6-43AA-1349-8AD0-23FABF906A65}"/>
              </a:ext>
            </a:extLst>
          </p:cNvPr>
          <p:cNvPicPr>
            <a:picLocks noChangeAspect="1"/>
          </p:cNvPicPr>
          <p:nvPr userDrawn="1"/>
        </p:nvPicPr>
        <p:blipFill>
          <a:blip r:embed="rId4"/>
          <a:stretch>
            <a:fillRect/>
          </a:stretch>
        </p:blipFill>
        <p:spPr>
          <a:xfrm>
            <a:off x="8311367" y="6271149"/>
            <a:ext cx="3454429" cy="238142"/>
          </a:xfrm>
          <a:prstGeom prst="rect">
            <a:avLst/>
          </a:prstGeom>
        </p:spPr>
      </p:pic>
      <p:sp>
        <p:nvSpPr>
          <p:cNvPr id="2" name="Title 1">
            <a:extLst>
              <a:ext uri="{FF2B5EF4-FFF2-40B4-BE49-F238E27FC236}">
                <a16:creationId xmlns:a16="http://schemas.microsoft.com/office/drawing/2014/main" id="{9E96923A-B50F-2A44-9C76-3C9FFD0F8EFB}"/>
              </a:ext>
            </a:extLst>
          </p:cNvPr>
          <p:cNvSpPr>
            <a:spLocks noGrp="1"/>
          </p:cNvSpPr>
          <p:nvPr>
            <p:ph type="ctrTitle"/>
          </p:nvPr>
        </p:nvSpPr>
        <p:spPr>
          <a:xfrm>
            <a:off x="767070" y="1343988"/>
            <a:ext cx="9144000" cy="2165973"/>
          </a:xfrm>
        </p:spPr>
        <p:txBody>
          <a:bodyPr lIns="0" anchor="b"/>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6AB50290-CA83-1F4F-905C-EBE9354CA951}"/>
              </a:ext>
            </a:extLst>
          </p:cNvPr>
          <p:cNvSpPr>
            <a:spLocks noGrp="1"/>
          </p:cNvSpPr>
          <p:nvPr>
            <p:ph type="subTitle" idx="1"/>
          </p:nvPr>
        </p:nvSpPr>
        <p:spPr>
          <a:xfrm>
            <a:off x="767070" y="3602038"/>
            <a:ext cx="7544451" cy="912812"/>
          </a:xfrm>
        </p:spPr>
        <p:txBody>
          <a:bodyPr lIns="0"/>
          <a:lstStyle>
            <a:lvl1pPr marL="0" indent="0" algn="l">
              <a:buNone/>
              <a:defRPr sz="24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E13CC7-FA84-5249-B18B-5A3E8CCE94F4}"/>
              </a:ext>
            </a:extLst>
          </p:cNvPr>
          <p:cNvSpPr>
            <a:spLocks noGrp="1"/>
          </p:cNvSpPr>
          <p:nvPr>
            <p:ph type="dt" sz="half" idx="10"/>
          </p:nvPr>
        </p:nvSpPr>
        <p:spPr>
          <a:xfrm>
            <a:off x="767070" y="6356350"/>
            <a:ext cx="2743200" cy="365125"/>
          </a:xfrm>
        </p:spPr>
        <p:txBody>
          <a:bodyPr lIns="0"/>
          <a:lstStyle/>
          <a:p>
            <a:fld id="{0352A42B-78AF-8D4D-94A5-85285646B5D9}" type="datetimeFigureOut">
              <a:rPr lang="en-US" smtClean="0"/>
              <a:t>5/28/2024</a:t>
            </a:fld>
            <a:endParaRPr lang="en-US"/>
          </a:p>
        </p:txBody>
      </p:sp>
      <p:sp>
        <p:nvSpPr>
          <p:cNvPr id="21" name="Text Placeholder 20">
            <a:extLst>
              <a:ext uri="{FF2B5EF4-FFF2-40B4-BE49-F238E27FC236}">
                <a16:creationId xmlns:a16="http://schemas.microsoft.com/office/drawing/2014/main" id="{89993145-E805-8048-89C8-948B8319753A}"/>
              </a:ext>
            </a:extLst>
          </p:cNvPr>
          <p:cNvSpPr>
            <a:spLocks noGrp="1"/>
          </p:cNvSpPr>
          <p:nvPr>
            <p:ph type="body" sz="quarter" idx="11"/>
          </p:nvPr>
        </p:nvSpPr>
        <p:spPr>
          <a:xfrm>
            <a:off x="766916" y="4714875"/>
            <a:ext cx="5819775" cy="542925"/>
          </a:xfrm>
        </p:spPr>
        <p:txBody>
          <a:bodyPr lIns="0" anchor="b"/>
          <a:lstStyle>
            <a:lvl1pPr marL="0" indent="0">
              <a:buNone/>
              <a:defRPr b="1" i="0">
                <a:solidFill>
                  <a:schemeClr val="bg2">
                    <a:lumMod val="50000"/>
                  </a:schemeClr>
                </a:solidFill>
                <a:latin typeface="Tahoma" panose="020B0604030504040204" pitchFamily="34" charset="0"/>
                <a:ea typeface="Tahoma" panose="020B0604030504040204" pitchFamily="34" charset="0"/>
                <a:cs typeface="Tahoma" panose="020B0604030504040204" pitchFamily="34" charset="0"/>
              </a:defRPr>
            </a:lvl1pPr>
          </a:lstStyle>
          <a:p>
            <a:pPr lvl="0"/>
            <a:r>
              <a:rPr lang="en-US"/>
              <a:t>Click to edit Master text styles</a:t>
            </a:r>
          </a:p>
        </p:txBody>
      </p:sp>
      <p:sp>
        <p:nvSpPr>
          <p:cNvPr id="23" name="Text Placeholder 22">
            <a:extLst>
              <a:ext uri="{FF2B5EF4-FFF2-40B4-BE49-F238E27FC236}">
                <a16:creationId xmlns:a16="http://schemas.microsoft.com/office/drawing/2014/main" id="{E0351F6B-787D-2E4D-AFF5-594834FF4360}"/>
              </a:ext>
            </a:extLst>
          </p:cNvPr>
          <p:cNvSpPr>
            <a:spLocks noGrp="1"/>
          </p:cNvSpPr>
          <p:nvPr>
            <p:ph type="body" sz="quarter" idx="12"/>
          </p:nvPr>
        </p:nvSpPr>
        <p:spPr>
          <a:xfrm>
            <a:off x="766763" y="5280024"/>
            <a:ext cx="4233862" cy="792163"/>
          </a:xfrm>
        </p:spPr>
        <p:txBody>
          <a:bodyPr lIns="0" tIns="0">
            <a:normAutofit/>
          </a:bodyPr>
          <a:lstStyle>
            <a:lvl1pPr marL="0" indent="0">
              <a:buNone/>
              <a:defRPr sz="2000">
                <a:solidFill>
                  <a:schemeClr val="tx1">
                    <a:lumMod val="40000"/>
                    <a:lumOff val="60000"/>
                  </a:schemeClr>
                </a:solidFill>
              </a:defRPr>
            </a:lvl1pPr>
          </a:lstStyle>
          <a:p>
            <a:pPr lvl="0"/>
            <a:r>
              <a:rPr lang="en-US"/>
              <a:t>Click to edit Master text styles</a:t>
            </a:r>
          </a:p>
        </p:txBody>
      </p:sp>
    </p:spTree>
    <p:extLst>
      <p:ext uri="{BB962C8B-B14F-4D97-AF65-F5344CB8AC3E}">
        <p14:creationId xmlns:p14="http://schemas.microsoft.com/office/powerpoint/2010/main" val="5862361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340768"/>
            <a:ext cx="12192000" cy="864096"/>
          </a:xfrm>
        </p:spPr>
        <p:txBody>
          <a:bodyPr/>
          <a:lstStyle/>
          <a:p>
            <a:r>
              <a:rPr lang="en-AU"/>
              <a:t>Click to edit Master title style</a:t>
            </a:r>
            <a:endParaRPr lang="en-US"/>
          </a:p>
        </p:txBody>
      </p:sp>
    </p:spTree>
    <p:extLst>
      <p:ext uri="{BB962C8B-B14F-4D97-AF65-F5344CB8AC3E}">
        <p14:creationId xmlns:p14="http://schemas.microsoft.com/office/powerpoint/2010/main" val="34257731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Date Placeholder 2"/>
          <p:cNvSpPr>
            <a:spLocks noGrp="1"/>
          </p:cNvSpPr>
          <p:nvPr>
            <p:ph type="dt" sz="half" idx="10"/>
          </p:nvPr>
        </p:nvSpPr>
        <p:spPr/>
        <p:txBody>
          <a:bodyPr/>
          <a:lstStyle/>
          <a:p>
            <a:fld id="{AD4C762F-CA59-49E8-B588-821B631C7A3E}" type="datetimeFigureOut">
              <a:rPr lang="en-AU" smtClean="0"/>
              <a:t>28/05/2024</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9094B4EA-4D9F-48E4-A7D5-A43E4F5E8708}" type="slidenum">
              <a:rPr lang="en-AU" smtClean="0"/>
              <a:t>‹#›</a:t>
            </a:fld>
            <a:endParaRPr lang="en-AU"/>
          </a:p>
        </p:txBody>
      </p:sp>
    </p:spTree>
    <p:extLst>
      <p:ext uri="{BB962C8B-B14F-4D97-AF65-F5344CB8AC3E}">
        <p14:creationId xmlns:p14="http://schemas.microsoft.com/office/powerpoint/2010/main" val="331386208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7826" y="274638"/>
            <a:ext cx="11304574" cy="759505"/>
          </a:xfrm>
        </p:spPr>
        <p:txBody>
          <a:bodyPr/>
          <a:lstStyle/>
          <a:p>
            <a:r>
              <a:rPr lang="en-US"/>
              <a:t>Click to edit Master title style</a:t>
            </a:r>
            <a:endParaRPr lang="en-AU"/>
          </a:p>
        </p:txBody>
      </p:sp>
      <p:sp>
        <p:nvSpPr>
          <p:cNvPr id="3" name="Content Placeholder 2"/>
          <p:cNvSpPr>
            <a:spLocks noGrp="1"/>
          </p:cNvSpPr>
          <p:nvPr>
            <p:ph idx="1"/>
          </p:nvPr>
        </p:nvSpPr>
        <p:spPr>
          <a:xfrm>
            <a:off x="277826" y="1208314"/>
            <a:ext cx="11304574" cy="49178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AD4C762F-CA59-49E8-B588-821B631C7A3E}" type="datetimeFigureOut">
              <a:rPr lang="en-AU" smtClean="0"/>
              <a:t>28/05/2024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9094B4EA-4D9F-48E4-A7D5-A43E4F5E8708}" type="slidenum">
              <a:rPr lang="en-AU" smtClean="0"/>
              <a:t>‹#›</a:t>
            </a:fld>
            <a:endParaRPr lang="en-AU"/>
          </a:p>
        </p:txBody>
      </p:sp>
    </p:spTree>
    <p:extLst>
      <p:ext uri="{BB962C8B-B14F-4D97-AF65-F5344CB8AC3E}">
        <p14:creationId xmlns:p14="http://schemas.microsoft.com/office/powerpoint/2010/main" val="41790947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77826" y="274638"/>
            <a:ext cx="11304574" cy="759505"/>
          </a:xfrm>
        </p:spPr>
        <p:txBody>
          <a:bodyPr/>
          <a:lstStyle/>
          <a:p>
            <a:r>
              <a:rPr lang="en-US"/>
              <a:t>Click to edit Master title style</a:t>
            </a:r>
            <a:endParaRPr lang="en-AU"/>
          </a:p>
        </p:txBody>
      </p:sp>
      <p:sp>
        <p:nvSpPr>
          <p:cNvPr id="3" name="Content Placeholder 2"/>
          <p:cNvSpPr>
            <a:spLocks noGrp="1"/>
          </p:cNvSpPr>
          <p:nvPr>
            <p:ph idx="1"/>
          </p:nvPr>
        </p:nvSpPr>
        <p:spPr>
          <a:xfrm>
            <a:off x="277826" y="1208314"/>
            <a:ext cx="11304574" cy="491784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AD4C762F-CA59-49E8-B588-821B631C7A3E}" type="datetimeFigureOut">
              <a:rPr lang="en-AU" smtClean="0"/>
              <a:t>28/05/2024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9094B4EA-4D9F-48E4-A7D5-A43E4F5E8708}" type="slidenum">
              <a:rPr lang="en-AU" smtClean="0"/>
              <a:t>‹#›</a:t>
            </a:fld>
            <a:endParaRPr lang="en-AU"/>
          </a:p>
        </p:txBody>
      </p:sp>
    </p:spTree>
    <p:extLst>
      <p:ext uri="{BB962C8B-B14F-4D97-AF65-F5344CB8AC3E}">
        <p14:creationId xmlns:p14="http://schemas.microsoft.com/office/powerpoint/2010/main" val="19992139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4C762F-CA59-49E8-B588-821B631C7A3E}" type="datetimeFigureOut">
              <a:rPr lang="en-AU" smtClean="0"/>
              <a:t>28/05/2024</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9094B4EA-4D9F-48E4-A7D5-A43E4F5E8708}" type="slidenum">
              <a:rPr lang="en-AU" smtClean="0"/>
              <a:t>‹#›</a:t>
            </a:fld>
            <a:endParaRPr lang="en-AU"/>
          </a:p>
        </p:txBody>
      </p:sp>
    </p:spTree>
    <p:extLst>
      <p:ext uri="{BB962C8B-B14F-4D97-AF65-F5344CB8AC3E}">
        <p14:creationId xmlns:p14="http://schemas.microsoft.com/office/powerpoint/2010/main" val="22573546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accent3">
                    <a:lumMod val="40000"/>
                    <a:lumOff val="60000"/>
                  </a:schemeClr>
                </a:solidFill>
              </a:defRPr>
            </a:lvl1pPr>
          </a:lstStyle>
          <a:p>
            <a:fld id="{1914ADBB-9B2F-49DA-AF6D-BE3F02D08A96}" type="datetimeFigureOut">
              <a:rPr lang="en-AU" smtClean="0"/>
              <a:pPr/>
              <a:t>28/05/2024</a:t>
            </a:fld>
            <a:endParaRPr lang="en-AU"/>
          </a:p>
        </p:txBody>
      </p:sp>
      <p:sp>
        <p:nvSpPr>
          <p:cNvPr id="5" name="Footer Placeholder 4"/>
          <p:cNvSpPr>
            <a:spLocks noGrp="1"/>
          </p:cNvSpPr>
          <p:nvPr>
            <p:ph type="ftr" sz="quarter" idx="11"/>
          </p:nvPr>
        </p:nvSpPr>
        <p:spPr/>
        <p:txBody>
          <a:bodyPr/>
          <a:lstStyle>
            <a:lvl1pPr>
              <a:defRPr>
                <a:solidFill>
                  <a:schemeClr val="accent3">
                    <a:lumMod val="40000"/>
                    <a:lumOff val="60000"/>
                  </a:schemeClr>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accent3">
                    <a:lumMod val="40000"/>
                    <a:lumOff val="60000"/>
                  </a:schemeClr>
                </a:solidFill>
              </a:defRPr>
            </a:lvl1pPr>
          </a:lstStyle>
          <a:p>
            <a:fld id="{0A1DFEB5-E876-410F-91D8-857A6666802B}" type="slidenum">
              <a:rPr lang="en-AU" smtClean="0"/>
              <a:pPr/>
              <a:t>‹#›</a:t>
            </a:fld>
            <a:endParaRPr lang="en-AU"/>
          </a:p>
        </p:txBody>
      </p:sp>
      <p:sp>
        <p:nvSpPr>
          <p:cNvPr id="7" name="Title 1">
            <a:extLst>
              <a:ext uri="{FF2B5EF4-FFF2-40B4-BE49-F238E27FC236}">
                <a16:creationId xmlns:a16="http://schemas.microsoft.com/office/drawing/2014/main" id="{D87C4289-805A-AA47-A853-BE2F19084539}"/>
              </a:ext>
            </a:extLst>
          </p:cNvPr>
          <p:cNvSpPr>
            <a:spLocks noGrp="1"/>
          </p:cNvSpPr>
          <p:nvPr>
            <p:ph type="title"/>
          </p:nvPr>
        </p:nvSpPr>
        <p:spPr>
          <a:xfrm>
            <a:off x="1233487" y="947084"/>
            <a:ext cx="9725026" cy="2852737"/>
          </a:xfrm>
        </p:spPr>
        <p:txBody>
          <a:bodyPr anchor="b"/>
          <a:lstStyle>
            <a:lvl1pPr algn="ctr">
              <a:defRPr sz="6000">
                <a:solidFill>
                  <a:schemeClr val="bg1"/>
                </a:solidFill>
              </a:defRPr>
            </a:lvl1pPr>
          </a:lstStyle>
          <a:p>
            <a:r>
              <a:rPr lang="en-US"/>
              <a:t>Click to edit Master title style</a:t>
            </a:r>
          </a:p>
        </p:txBody>
      </p:sp>
      <p:sp>
        <p:nvSpPr>
          <p:cNvPr id="8" name="Text Placeholder 2">
            <a:extLst>
              <a:ext uri="{FF2B5EF4-FFF2-40B4-BE49-F238E27FC236}">
                <a16:creationId xmlns:a16="http://schemas.microsoft.com/office/drawing/2014/main" id="{DCB03389-0927-934A-91E4-ADD7A44B22FF}"/>
              </a:ext>
            </a:extLst>
          </p:cNvPr>
          <p:cNvSpPr>
            <a:spLocks noGrp="1"/>
          </p:cNvSpPr>
          <p:nvPr>
            <p:ph type="body" idx="1"/>
          </p:nvPr>
        </p:nvSpPr>
        <p:spPr>
          <a:xfrm>
            <a:off x="1233487" y="3826809"/>
            <a:ext cx="9725026" cy="1500187"/>
          </a:xfrm>
        </p:spPr>
        <p:txBody>
          <a:bodyPr>
            <a:normAutofit/>
          </a:bodyPr>
          <a:lstStyle>
            <a:lvl1pPr marL="0" indent="0" algn="ctr">
              <a:buNone/>
              <a:defRPr sz="3200">
                <a:solidFill>
                  <a:schemeClr val="accent3">
                    <a:lumMod val="40000"/>
                    <a:lumOff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9352140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914ADBB-9B2F-49DA-AF6D-BE3F02D08A96}" type="datetimeFigureOut">
              <a:rPr lang="en-AU" smtClean="0"/>
              <a:pPr/>
              <a:t>28/05/2024</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0A1DFEB5-E876-410F-91D8-857A6666802B}" type="slidenum">
              <a:rPr lang="en-AU" smtClean="0"/>
              <a:pPr/>
              <a:t>‹#›</a:t>
            </a:fld>
            <a:endParaRPr lang="en-AU"/>
          </a:p>
        </p:txBody>
      </p:sp>
      <p:sp>
        <p:nvSpPr>
          <p:cNvPr id="6" name="Title 1">
            <a:extLst>
              <a:ext uri="{FF2B5EF4-FFF2-40B4-BE49-F238E27FC236}">
                <a16:creationId xmlns:a16="http://schemas.microsoft.com/office/drawing/2014/main" id="{D87C4289-805A-AA47-A853-BE2F19084539}"/>
              </a:ext>
            </a:extLst>
          </p:cNvPr>
          <p:cNvSpPr>
            <a:spLocks noGrp="1"/>
          </p:cNvSpPr>
          <p:nvPr>
            <p:ph type="title"/>
          </p:nvPr>
        </p:nvSpPr>
        <p:spPr>
          <a:xfrm>
            <a:off x="878681" y="800100"/>
            <a:ext cx="10434638" cy="3744865"/>
          </a:xfrm>
        </p:spPr>
        <p:txBody>
          <a:bodyPr anchor="b">
            <a:normAutofit/>
          </a:bodyPr>
          <a:lstStyle>
            <a:lvl1pPr marL="177800" indent="-177800" algn="l">
              <a:tabLst/>
              <a:defRPr sz="5400" b="0" i="0" spc="-300">
                <a:solidFill>
                  <a:schemeClr val="bg1"/>
                </a:solidFill>
                <a:latin typeface="Fira Sans ExtraLight" panose="020B0403050000020004" pitchFamily="34" charset="0"/>
                <a:cs typeface="Poppins Light" pitchFamily="2" charset="77"/>
              </a:defRPr>
            </a:lvl1pPr>
          </a:lstStyle>
          <a:p>
            <a:r>
              <a:rPr lang="en-US"/>
              <a:t>Click to edit Master title style</a:t>
            </a:r>
          </a:p>
        </p:txBody>
      </p:sp>
      <p:sp>
        <p:nvSpPr>
          <p:cNvPr id="7" name="Text Placeholder 2">
            <a:extLst>
              <a:ext uri="{FF2B5EF4-FFF2-40B4-BE49-F238E27FC236}">
                <a16:creationId xmlns:a16="http://schemas.microsoft.com/office/drawing/2014/main" id="{DCB03389-0927-934A-91E4-ADD7A44B22FF}"/>
              </a:ext>
            </a:extLst>
          </p:cNvPr>
          <p:cNvSpPr>
            <a:spLocks noGrp="1"/>
          </p:cNvSpPr>
          <p:nvPr>
            <p:ph type="body" idx="1"/>
          </p:nvPr>
        </p:nvSpPr>
        <p:spPr>
          <a:xfrm>
            <a:off x="1035843" y="5034249"/>
            <a:ext cx="10277475" cy="797345"/>
          </a:xfrm>
        </p:spPr>
        <p:txBody>
          <a:bodyPr>
            <a:normAutofit/>
          </a:bodyPr>
          <a:lstStyle>
            <a:lvl1pPr marL="0" indent="0" algn="l">
              <a:buNone/>
              <a:defRPr sz="3200" b="1" i="0">
                <a:solidFill>
                  <a:schemeClr val="accent3">
                    <a:lumMod val="40000"/>
                    <a:lumOff val="60000"/>
                  </a:schemeClr>
                </a:solidFill>
                <a:latin typeface="Fira Sans" panose="020B05030500000200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22444910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accent2">
                    <a:lumMod val="20000"/>
                    <a:lumOff val="80000"/>
                  </a:schemeClr>
                </a:solidFill>
              </a:defRPr>
            </a:lvl1pPr>
          </a:lstStyle>
          <a:p>
            <a:fld id="{1914ADBB-9B2F-49DA-AF6D-BE3F02D08A96}" type="datetimeFigureOut">
              <a:rPr lang="en-AU" smtClean="0"/>
              <a:pPr/>
              <a:t>28/05/2024</a:t>
            </a:fld>
            <a:endParaRPr lang="en-AU"/>
          </a:p>
        </p:txBody>
      </p:sp>
      <p:sp>
        <p:nvSpPr>
          <p:cNvPr id="5" name="Footer Placeholder 4"/>
          <p:cNvSpPr>
            <a:spLocks noGrp="1"/>
          </p:cNvSpPr>
          <p:nvPr>
            <p:ph type="ftr" sz="quarter" idx="11"/>
          </p:nvPr>
        </p:nvSpPr>
        <p:spPr/>
        <p:txBody>
          <a:bodyPr/>
          <a:lstStyle>
            <a:lvl1pPr>
              <a:defRPr>
                <a:solidFill>
                  <a:schemeClr val="accent2">
                    <a:lumMod val="20000"/>
                    <a:lumOff val="80000"/>
                  </a:schemeClr>
                </a:solidFill>
              </a:defRPr>
            </a:lvl1pPr>
          </a:lstStyle>
          <a:p>
            <a:endParaRPr lang="en-AU"/>
          </a:p>
        </p:txBody>
      </p:sp>
      <p:sp>
        <p:nvSpPr>
          <p:cNvPr id="6" name="Slide Number Placeholder 5"/>
          <p:cNvSpPr>
            <a:spLocks noGrp="1"/>
          </p:cNvSpPr>
          <p:nvPr>
            <p:ph type="sldNum" sz="quarter" idx="12"/>
          </p:nvPr>
        </p:nvSpPr>
        <p:spPr/>
        <p:txBody>
          <a:bodyPr/>
          <a:lstStyle>
            <a:lvl1pPr>
              <a:defRPr>
                <a:solidFill>
                  <a:schemeClr val="accent2">
                    <a:lumMod val="20000"/>
                    <a:lumOff val="80000"/>
                  </a:schemeClr>
                </a:solidFill>
              </a:defRPr>
            </a:lvl1pPr>
          </a:lstStyle>
          <a:p>
            <a:fld id="{0A1DFEB5-E876-410F-91D8-857A6666802B}" type="slidenum">
              <a:rPr lang="en-AU" smtClean="0"/>
              <a:pPr/>
              <a:t>‹#›</a:t>
            </a:fld>
            <a:endParaRPr lang="en-AU"/>
          </a:p>
        </p:txBody>
      </p:sp>
      <p:sp>
        <p:nvSpPr>
          <p:cNvPr id="7" name="Title 1">
            <a:extLst>
              <a:ext uri="{FF2B5EF4-FFF2-40B4-BE49-F238E27FC236}">
                <a16:creationId xmlns:a16="http://schemas.microsoft.com/office/drawing/2014/main" id="{D87C4289-805A-AA47-A853-BE2F19084539}"/>
              </a:ext>
            </a:extLst>
          </p:cNvPr>
          <p:cNvSpPr>
            <a:spLocks noGrp="1"/>
          </p:cNvSpPr>
          <p:nvPr>
            <p:ph type="title"/>
          </p:nvPr>
        </p:nvSpPr>
        <p:spPr>
          <a:xfrm>
            <a:off x="1233487" y="947084"/>
            <a:ext cx="9725026" cy="2852737"/>
          </a:xfrm>
        </p:spPr>
        <p:txBody>
          <a:bodyPr anchor="b"/>
          <a:lstStyle>
            <a:lvl1pPr algn="ctr">
              <a:defRPr sz="6000">
                <a:solidFill>
                  <a:schemeClr val="bg1"/>
                </a:solidFill>
              </a:defRPr>
            </a:lvl1pPr>
          </a:lstStyle>
          <a:p>
            <a:r>
              <a:rPr lang="en-US"/>
              <a:t>Click to edit Master title style</a:t>
            </a:r>
          </a:p>
        </p:txBody>
      </p:sp>
      <p:sp>
        <p:nvSpPr>
          <p:cNvPr id="8" name="Text Placeholder 2">
            <a:extLst>
              <a:ext uri="{FF2B5EF4-FFF2-40B4-BE49-F238E27FC236}">
                <a16:creationId xmlns:a16="http://schemas.microsoft.com/office/drawing/2014/main" id="{DCB03389-0927-934A-91E4-ADD7A44B22FF}"/>
              </a:ext>
            </a:extLst>
          </p:cNvPr>
          <p:cNvSpPr>
            <a:spLocks noGrp="1"/>
          </p:cNvSpPr>
          <p:nvPr>
            <p:ph type="body" idx="1"/>
          </p:nvPr>
        </p:nvSpPr>
        <p:spPr>
          <a:xfrm>
            <a:off x="1233487" y="3826809"/>
            <a:ext cx="9725026" cy="1500187"/>
          </a:xfrm>
        </p:spPr>
        <p:txBody>
          <a:bodyPr>
            <a:normAutofit/>
          </a:bodyPr>
          <a:lstStyle>
            <a:lvl1pPr marL="0" indent="0" algn="ctr">
              <a:buNone/>
              <a:defRPr sz="3200">
                <a:solidFill>
                  <a:schemeClr val="accent2">
                    <a:lumMod val="20000"/>
                    <a:lumOff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6060443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914ADBB-9B2F-49DA-AF6D-BE3F02D08A96}" type="datetimeFigureOut">
              <a:rPr lang="en-AU" smtClean="0"/>
              <a:pPr/>
              <a:t>28/05/2024</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0A1DFEB5-E876-410F-91D8-857A6666802B}" type="slidenum">
              <a:rPr lang="en-AU" smtClean="0"/>
              <a:pPr/>
              <a:t>‹#›</a:t>
            </a:fld>
            <a:endParaRPr lang="en-AU"/>
          </a:p>
        </p:txBody>
      </p:sp>
      <p:sp>
        <p:nvSpPr>
          <p:cNvPr id="6" name="Title 1">
            <a:extLst>
              <a:ext uri="{FF2B5EF4-FFF2-40B4-BE49-F238E27FC236}">
                <a16:creationId xmlns:a16="http://schemas.microsoft.com/office/drawing/2014/main" id="{D87C4289-805A-AA47-A853-BE2F19084539}"/>
              </a:ext>
            </a:extLst>
          </p:cNvPr>
          <p:cNvSpPr>
            <a:spLocks noGrp="1"/>
          </p:cNvSpPr>
          <p:nvPr>
            <p:ph type="title"/>
          </p:nvPr>
        </p:nvSpPr>
        <p:spPr>
          <a:xfrm>
            <a:off x="878681" y="800100"/>
            <a:ext cx="10434638" cy="3744865"/>
          </a:xfrm>
        </p:spPr>
        <p:txBody>
          <a:bodyPr anchor="b">
            <a:normAutofit/>
          </a:bodyPr>
          <a:lstStyle>
            <a:lvl1pPr marL="177800" indent="-177800" algn="l">
              <a:tabLst/>
              <a:defRPr sz="5400" b="0" i="0" spc="-300">
                <a:solidFill>
                  <a:schemeClr val="bg1"/>
                </a:solidFill>
                <a:latin typeface="Fira Sans ExtraLight" panose="020B0403050000020004" pitchFamily="34" charset="0"/>
                <a:cs typeface="Poppins Light" pitchFamily="2" charset="77"/>
              </a:defRPr>
            </a:lvl1pPr>
          </a:lstStyle>
          <a:p>
            <a:r>
              <a:rPr lang="en-US"/>
              <a:t>Click to edit Master title style</a:t>
            </a:r>
          </a:p>
        </p:txBody>
      </p:sp>
      <p:sp>
        <p:nvSpPr>
          <p:cNvPr id="7" name="Text Placeholder 2">
            <a:extLst>
              <a:ext uri="{FF2B5EF4-FFF2-40B4-BE49-F238E27FC236}">
                <a16:creationId xmlns:a16="http://schemas.microsoft.com/office/drawing/2014/main" id="{DCB03389-0927-934A-91E4-ADD7A44B22FF}"/>
              </a:ext>
            </a:extLst>
          </p:cNvPr>
          <p:cNvSpPr>
            <a:spLocks noGrp="1"/>
          </p:cNvSpPr>
          <p:nvPr>
            <p:ph type="body" idx="1"/>
          </p:nvPr>
        </p:nvSpPr>
        <p:spPr>
          <a:xfrm>
            <a:off x="1035843" y="5034249"/>
            <a:ext cx="10277475" cy="797345"/>
          </a:xfrm>
        </p:spPr>
        <p:txBody>
          <a:bodyPr>
            <a:normAutofit/>
          </a:bodyPr>
          <a:lstStyle>
            <a:lvl1pPr marL="0" indent="0" algn="l">
              <a:buNone/>
              <a:defRPr sz="3200" b="1" i="0">
                <a:solidFill>
                  <a:schemeClr val="accent2">
                    <a:lumMod val="20000"/>
                    <a:lumOff val="80000"/>
                  </a:schemeClr>
                </a:solidFill>
                <a:latin typeface="Fira Sans" panose="020B05030500000200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41776057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6923A-B50F-2A44-9C76-3C9FFD0F8EFB}"/>
              </a:ext>
            </a:extLst>
          </p:cNvPr>
          <p:cNvSpPr>
            <a:spLocks noGrp="1"/>
          </p:cNvSpPr>
          <p:nvPr>
            <p:ph type="ctrTitle"/>
          </p:nvPr>
        </p:nvSpPr>
        <p:spPr>
          <a:xfrm>
            <a:off x="767070" y="1343988"/>
            <a:ext cx="9144000" cy="2165973"/>
          </a:xfrm>
        </p:spPr>
        <p:txBody>
          <a:bodyPr lIns="0" anchor="b"/>
          <a:lstStyle>
            <a:lvl1pPr algn="l">
              <a:defRPr sz="6000">
                <a:solidFill>
                  <a:schemeClr val="bg1"/>
                </a:solidFill>
              </a:defRPr>
            </a:lvl1pPr>
          </a:lstStyle>
          <a:p>
            <a:r>
              <a:rPr lang="en-US"/>
              <a:t>Click to edit Master title style</a:t>
            </a:r>
          </a:p>
        </p:txBody>
      </p:sp>
    </p:spTree>
    <p:extLst>
      <p:ext uri="{BB962C8B-B14F-4D97-AF65-F5344CB8AC3E}">
        <p14:creationId xmlns:p14="http://schemas.microsoft.com/office/powerpoint/2010/main" val="267152440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914ADBB-9B2F-49DA-AF6D-BE3F02D08A96}" type="datetimeFigureOut">
              <a:rPr lang="en-AU" smtClean="0"/>
              <a:pPr/>
              <a:t>29/05/2024</a:t>
            </a:fld>
            <a:endParaRPr lang="en-AU" dirty="0"/>
          </a:p>
        </p:txBody>
      </p:sp>
      <p:sp>
        <p:nvSpPr>
          <p:cNvPr id="4" name="Footer Placeholder 3"/>
          <p:cNvSpPr>
            <a:spLocks noGrp="1"/>
          </p:cNvSpPr>
          <p:nvPr>
            <p:ph type="ftr" sz="quarter" idx="11"/>
          </p:nvPr>
        </p:nvSpPr>
        <p:spPr/>
        <p:txBody>
          <a:bodyPr/>
          <a:lstStyle/>
          <a:p>
            <a:endParaRPr lang="en-AU" dirty="0"/>
          </a:p>
        </p:txBody>
      </p:sp>
      <p:sp>
        <p:nvSpPr>
          <p:cNvPr id="5" name="Slide Number Placeholder 4"/>
          <p:cNvSpPr>
            <a:spLocks noGrp="1"/>
          </p:cNvSpPr>
          <p:nvPr>
            <p:ph type="sldNum" sz="quarter" idx="12"/>
          </p:nvPr>
        </p:nvSpPr>
        <p:spPr/>
        <p:txBody>
          <a:bodyPr/>
          <a:lstStyle/>
          <a:p>
            <a:fld id="{0A1DFEB5-E876-410F-91D8-857A6666802B}" type="slidenum">
              <a:rPr lang="en-AU" smtClean="0"/>
              <a:pPr/>
              <a:t>‹#›</a:t>
            </a:fld>
            <a:endParaRPr lang="en-AU" dirty="0"/>
          </a:p>
        </p:txBody>
      </p:sp>
      <p:sp>
        <p:nvSpPr>
          <p:cNvPr id="6" name="Title 1">
            <a:extLst>
              <a:ext uri="{FF2B5EF4-FFF2-40B4-BE49-F238E27FC236}">
                <a16:creationId xmlns:a16="http://schemas.microsoft.com/office/drawing/2014/main" id="{D87C4289-805A-AA47-A853-BE2F19084539}"/>
              </a:ext>
            </a:extLst>
          </p:cNvPr>
          <p:cNvSpPr>
            <a:spLocks noGrp="1"/>
          </p:cNvSpPr>
          <p:nvPr>
            <p:ph type="title"/>
          </p:nvPr>
        </p:nvSpPr>
        <p:spPr>
          <a:xfrm>
            <a:off x="878681" y="800100"/>
            <a:ext cx="10434638" cy="3744865"/>
          </a:xfrm>
        </p:spPr>
        <p:txBody>
          <a:bodyPr anchor="b">
            <a:normAutofit/>
          </a:bodyPr>
          <a:lstStyle>
            <a:lvl1pPr marL="177800" indent="-177800" algn="l">
              <a:tabLst/>
              <a:defRPr sz="5400" b="1" i="0" spc="-50" baseline="0">
                <a:solidFill>
                  <a:schemeClr val="bg1"/>
                </a:solidFill>
                <a:latin typeface="Poppins" pitchFamily="2" charset="77"/>
                <a:cs typeface="Poppins" pitchFamily="2" charset="77"/>
              </a:defRPr>
            </a:lvl1pPr>
          </a:lstStyle>
          <a:p>
            <a:r>
              <a:rPr lang="en-US" dirty="0"/>
              <a:t>Click to edit Master title style</a:t>
            </a:r>
          </a:p>
        </p:txBody>
      </p:sp>
      <p:sp>
        <p:nvSpPr>
          <p:cNvPr id="7" name="Text Placeholder 2">
            <a:extLst>
              <a:ext uri="{FF2B5EF4-FFF2-40B4-BE49-F238E27FC236}">
                <a16:creationId xmlns:a16="http://schemas.microsoft.com/office/drawing/2014/main" id="{DCB03389-0927-934A-91E4-ADD7A44B22FF}"/>
              </a:ext>
            </a:extLst>
          </p:cNvPr>
          <p:cNvSpPr>
            <a:spLocks noGrp="1"/>
          </p:cNvSpPr>
          <p:nvPr>
            <p:ph type="body" idx="1"/>
          </p:nvPr>
        </p:nvSpPr>
        <p:spPr>
          <a:xfrm>
            <a:off x="878681" y="5034249"/>
            <a:ext cx="10434638" cy="797345"/>
          </a:xfrm>
        </p:spPr>
        <p:txBody>
          <a:bodyPr>
            <a:normAutofit/>
          </a:bodyPr>
          <a:lstStyle>
            <a:lvl1pPr marL="0" indent="0" algn="l">
              <a:buNone/>
              <a:defRPr sz="3200" b="0" i="0">
                <a:solidFill>
                  <a:schemeClr val="accent3">
                    <a:lumMod val="40000"/>
                    <a:lumOff val="60000"/>
                  </a:schemeClr>
                </a:solidFill>
                <a:latin typeface="Fira Sans" panose="020B05030500000200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0616669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613" y="4406900"/>
            <a:ext cx="10363200" cy="1362075"/>
          </a:xfrm>
        </p:spPr>
        <p:txBody>
          <a:bodyPr anchor="t"/>
          <a:lstStyle>
            <a:lvl1pPr algn="l">
              <a:defRPr sz="4000" b="1" cap="all"/>
            </a:lvl1pPr>
          </a:lstStyle>
          <a:p>
            <a:r>
              <a:rPr lang="en-US"/>
              <a:t>Click to edit Master title style</a:t>
            </a:r>
            <a:endParaRPr lang="en-AU"/>
          </a:p>
        </p:txBody>
      </p:sp>
      <p:sp>
        <p:nvSpPr>
          <p:cNvPr id="3" name="Text Placeholder 2"/>
          <p:cNvSpPr>
            <a:spLocks noGrp="1"/>
          </p:cNvSpPr>
          <p:nvPr>
            <p:ph type="body" idx="1"/>
          </p:nvPr>
        </p:nvSpPr>
        <p:spPr>
          <a:xfrm>
            <a:off x="963613"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4C762F-CA59-49E8-B588-821B631C7A3E}" type="datetimeFigureOut">
              <a:rPr lang="en-AU" smtClean="0"/>
              <a:t>28/05/2024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9094B4EA-4D9F-48E4-A7D5-A43E4F5E8708}" type="slidenum">
              <a:rPr lang="en-AU" smtClean="0"/>
              <a:t>‹#›</a:t>
            </a:fld>
            <a:endParaRPr lang="en-AU"/>
          </a:p>
        </p:txBody>
      </p:sp>
    </p:spTree>
    <p:extLst>
      <p:ext uri="{BB962C8B-B14F-4D97-AF65-F5344CB8AC3E}">
        <p14:creationId xmlns:p14="http://schemas.microsoft.com/office/powerpoint/2010/main" val="2494491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277826" y="1600200"/>
            <a:ext cx="5596992"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6085211" y="1600200"/>
            <a:ext cx="549718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AD4C762F-CA59-49E8-B588-821B631C7A3E}" type="datetimeFigureOut">
              <a:rPr lang="en-AU" smtClean="0"/>
              <a:t>28/05/2024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9094B4EA-4D9F-48E4-A7D5-A43E4F5E8708}" type="slidenum">
              <a:rPr lang="en-AU" smtClean="0"/>
              <a:t>‹#›</a:t>
            </a:fld>
            <a:endParaRPr lang="en-AU"/>
          </a:p>
        </p:txBody>
      </p:sp>
      <p:sp>
        <p:nvSpPr>
          <p:cNvPr id="8" name="Rectangle 7">
            <a:extLst>
              <a:ext uri="{FF2B5EF4-FFF2-40B4-BE49-F238E27FC236}">
                <a16:creationId xmlns:a16="http://schemas.microsoft.com/office/drawing/2014/main" id="{51B83ED6-62A2-CD4D-AA98-221CF8A492FF}"/>
              </a:ext>
            </a:extLst>
          </p:cNvPr>
          <p:cNvSpPr/>
          <p:nvPr userDrawn="1"/>
        </p:nvSpPr>
        <p:spPr>
          <a:xfrm>
            <a:off x="435459" y="1490072"/>
            <a:ext cx="678426" cy="58993"/>
          </a:xfrm>
          <a:prstGeom prst="rect">
            <a:avLst/>
          </a:prstGeom>
          <a:solidFill>
            <a:srgbClr val="47B8B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2035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AU"/>
          </a:p>
        </p:txBody>
      </p:sp>
      <p:sp>
        <p:nvSpPr>
          <p:cNvPr id="3" name="Text Placeholder 2"/>
          <p:cNvSpPr>
            <a:spLocks noGrp="1"/>
          </p:cNvSpPr>
          <p:nvPr>
            <p:ph type="body" idx="1"/>
          </p:nvPr>
        </p:nvSpPr>
        <p:spPr>
          <a:xfrm>
            <a:off x="277826" y="1535113"/>
            <a:ext cx="57181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77826" y="2174875"/>
            <a:ext cx="57181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6192838" y="1535113"/>
            <a:ext cx="538956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2838" y="2174875"/>
            <a:ext cx="538956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AD4C762F-CA59-49E8-B588-821B631C7A3E}" type="datetimeFigureOut">
              <a:rPr lang="en-AU" smtClean="0"/>
              <a:t>28/05/2024</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9094B4EA-4D9F-48E4-A7D5-A43E4F5E8708}" type="slidenum">
              <a:rPr lang="en-AU" smtClean="0"/>
              <a:t>‹#›</a:t>
            </a:fld>
            <a:endParaRPr lang="en-AU"/>
          </a:p>
        </p:txBody>
      </p:sp>
    </p:spTree>
    <p:extLst>
      <p:ext uri="{BB962C8B-B14F-4D97-AF65-F5344CB8AC3E}">
        <p14:creationId xmlns:p14="http://schemas.microsoft.com/office/powerpoint/2010/main" val="19384248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Date Placeholder 2"/>
          <p:cNvSpPr>
            <a:spLocks noGrp="1"/>
          </p:cNvSpPr>
          <p:nvPr>
            <p:ph type="dt" sz="half" idx="10"/>
          </p:nvPr>
        </p:nvSpPr>
        <p:spPr/>
        <p:txBody>
          <a:bodyPr/>
          <a:lstStyle/>
          <a:p>
            <a:fld id="{AD4C762F-CA59-49E8-B588-821B631C7A3E}" type="datetimeFigureOut">
              <a:rPr lang="en-AU" smtClean="0"/>
              <a:t>28/05/2024</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9094B4EA-4D9F-48E4-A7D5-A43E4F5E8708}" type="slidenum">
              <a:rPr lang="en-AU" smtClean="0"/>
              <a:t>‹#›</a:t>
            </a:fld>
            <a:endParaRPr lang="en-AU"/>
          </a:p>
        </p:txBody>
      </p:sp>
    </p:spTree>
    <p:extLst>
      <p:ext uri="{BB962C8B-B14F-4D97-AF65-F5344CB8AC3E}">
        <p14:creationId xmlns:p14="http://schemas.microsoft.com/office/powerpoint/2010/main" val="3809310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4C762F-CA59-49E8-B588-821B631C7A3E}" type="datetimeFigureOut">
              <a:rPr lang="en-AU" smtClean="0"/>
              <a:t>28/05/2024</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9094B4EA-4D9F-48E4-A7D5-A43E4F5E8708}" type="slidenum">
              <a:rPr lang="en-AU" smtClean="0"/>
              <a:t>‹#›</a:t>
            </a:fld>
            <a:endParaRPr lang="en-AU"/>
          </a:p>
        </p:txBody>
      </p:sp>
    </p:spTree>
    <p:extLst>
      <p:ext uri="{BB962C8B-B14F-4D97-AF65-F5344CB8AC3E}">
        <p14:creationId xmlns:p14="http://schemas.microsoft.com/office/powerpoint/2010/main" val="2109252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4011613" cy="1162050"/>
          </a:xfrm>
        </p:spPr>
        <p:txBody>
          <a:bodyPr anchor="b"/>
          <a:lstStyle>
            <a:lvl1pPr algn="l">
              <a:defRPr sz="2000" b="1"/>
            </a:lvl1pPr>
          </a:lstStyle>
          <a:p>
            <a:r>
              <a:rPr lang="en-US"/>
              <a:t>Click to edit Master title style</a:t>
            </a:r>
            <a:endParaRPr lang="en-AU"/>
          </a:p>
        </p:txBody>
      </p:sp>
      <p:sp>
        <p:nvSpPr>
          <p:cNvPr id="3" name="Content Placeholder 2"/>
          <p:cNvSpPr>
            <a:spLocks noGrp="1"/>
          </p:cNvSpPr>
          <p:nvPr>
            <p:ph idx="1"/>
          </p:nvPr>
        </p:nvSpPr>
        <p:spPr>
          <a:xfrm>
            <a:off x="4767263" y="273050"/>
            <a:ext cx="681513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609600" y="1435100"/>
            <a:ext cx="40116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4C762F-CA59-49E8-B588-821B631C7A3E}" type="datetimeFigureOut">
              <a:rPr lang="en-AU" smtClean="0"/>
              <a:t>28/05/2024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9094B4EA-4D9F-48E4-A7D5-A43E4F5E8708}" type="slidenum">
              <a:rPr lang="en-AU" smtClean="0"/>
              <a:t>‹#›</a:t>
            </a:fld>
            <a:endParaRPr lang="en-AU"/>
          </a:p>
        </p:txBody>
      </p:sp>
    </p:spTree>
    <p:extLst>
      <p:ext uri="{BB962C8B-B14F-4D97-AF65-F5344CB8AC3E}">
        <p14:creationId xmlns:p14="http://schemas.microsoft.com/office/powerpoint/2010/main" val="23262842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188" y="4800600"/>
            <a:ext cx="7315200" cy="566738"/>
          </a:xfrm>
        </p:spPr>
        <p:txBody>
          <a:bodyPr anchor="b"/>
          <a:lstStyle>
            <a:lvl1pPr algn="l">
              <a:defRPr sz="2000" b="1"/>
            </a:lvl1pPr>
          </a:lstStyle>
          <a:p>
            <a:r>
              <a:rPr lang="en-US"/>
              <a:t>Click to edit Master title style</a:t>
            </a:r>
            <a:endParaRPr lang="en-AU"/>
          </a:p>
        </p:txBody>
      </p:sp>
      <p:sp>
        <p:nvSpPr>
          <p:cNvPr id="3" name="Picture Placeholder 2"/>
          <p:cNvSpPr>
            <a:spLocks noGrp="1"/>
          </p:cNvSpPr>
          <p:nvPr>
            <p:ph type="pic" idx="1"/>
          </p:nvPr>
        </p:nvSpPr>
        <p:spPr>
          <a:xfrm>
            <a:off x="2389188"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2389188"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D4C762F-CA59-49E8-B588-821B631C7A3E}" type="datetimeFigureOut">
              <a:rPr lang="en-AU" smtClean="0"/>
              <a:t>28/05/2024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9094B4EA-4D9F-48E4-A7D5-A43E4F5E8708}" type="slidenum">
              <a:rPr lang="en-AU" smtClean="0"/>
              <a:t>‹#›</a:t>
            </a:fld>
            <a:endParaRPr lang="en-AU"/>
          </a:p>
        </p:txBody>
      </p:sp>
    </p:spTree>
    <p:extLst>
      <p:ext uri="{BB962C8B-B14F-4D97-AF65-F5344CB8AC3E}">
        <p14:creationId xmlns:p14="http://schemas.microsoft.com/office/powerpoint/2010/main" val="31211522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image" Target="../media/image2.png"/><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image" Target="../media/image8.png"/><Relationship Id="rId5" Type="http://schemas.openxmlformats.org/officeDocument/2006/relationships/slideLayout" Target="../slideLayouts/slideLayout18.xml"/><Relationship Id="rId10" Type="http://schemas.openxmlformats.org/officeDocument/2006/relationships/image" Target="../media/image7.png"/><Relationship Id="rId4" Type="http://schemas.openxmlformats.org/officeDocument/2006/relationships/slideLayout" Target="../slideLayouts/slideLayout17.xml"/><Relationship Id="rId9"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7" Type="http://schemas.openxmlformats.org/officeDocument/2006/relationships/image" Target="../media/image2.png"/><Relationship Id="rId2" Type="http://schemas.openxmlformats.org/officeDocument/2006/relationships/slideLayout" Target="../slideLayouts/slideLayout22.xml"/><Relationship Id="rId1" Type="http://schemas.openxmlformats.org/officeDocument/2006/relationships/slideLayout" Target="../slideLayouts/slideLayout2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7" Type="http://schemas.openxmlformats.org/officeDocument/2006/relationships/image" Target="../media/image2.png"/><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26.xml"/><Relationship Id="rId1" Type="http://schemas.openxmlformats.org/officeDocument/2006/relationships/slideLayout" Target="../slideLayouts/slideLayout25.xml"/><Relationship Id="rId5" Type="http://schemas.openxmlformats.org/officeDocument/2006/relationships/image" Target="../media/image5.png"/><Relationship Id="rId4" Type="http://schemas.openxmlformats.org/officeDocument/2006/relationships/image" Target="../media/image15.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7826" y="274638"/>
            <a:ext cx="11304574" cy="1143000"/>
          </a:xfrm>
          <a:prstGeom prst="rect">
            <a:avLst/>
          </a:prstGeom>
        </p:spPr>
        <p:txBody>
          <a:bodyPr vert="horz" lIns="91440" tIns="45720" rIns="91440" bIns="45720" rtlCol="0" anchor="b">
            <a:normAutofit/>
          </a:bodyPr>
          <a:lstStyle/>
          <a:p>
            <a:r>
              <a:rPr lang="en-US"/>
              <a:t>Click to edit Master title style</a:t>
            </a:r>
            <a:endParaRPr lang="en-AU"/>
          </a:p>
        </p:txBody>
      </p:sp>
      <p:sp>
        <p:nvSpPr>
          <p:cNvPr id="3" name="Text Placeholder 2"/>
          <p:cNvSpPr>
            <a:spLocks noGrp="1"/>
          </p:cNvSpPr>
          <p:nvPr>
            <p:ph type="body" idx="1"/>
          </p:nvPr>
        </p:nvSpPr>
        <p:spPr>
          <a:xfrm>
            <a:off x="277826" y="1600200"/>
            <a:ext cx="11304574"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277826" y="6356350"/>
            <a:ext cx="1316304" cy="365125"/>
          </a:xfrm>
          <a:prstGeom prst="rect">
            <a:avLst/>
          </a:prstGeom>
        </p:spPr>
        <p:txBody>
          <a:bodyPr vert="horz" lIns="91440" tIns="45720" rIns="91440" bIns="45720" rtlCol="0" anchor="ctr"/>
          <a:lstStyle>
            <a:lvl1pPr algn="l">
              <a:defRPr sz="1200" b="1">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AD4C762F-CA59-49E8-B588-821B631C7A3E}" type="datetimeFigureOut">
              <a:rPr lang="en-AU" smtClean="0"/>
              <a:pPr/>
              <a:t>28/05/2024</a:t>
            </a:fld>
            <a:endParaRPr lang="en-AU"/>
          </a:p>
        </p:txBody>
      </p:sp>
      <p:sp>
        <p:nvSpPr>
          <p:cNvPr id="5" name="Footer Placeholder 4"/>
          <p:cNvSpPr>
            <a:spLocks noGrp="1"/>
          </p:cNvSpPr>
          <p:nvPr>
            <p:ph type="ftr" sz="quarter" idx="3"/>
          </p:nvPr>
        </p:nvSpPr>
        <p:spPr>
          <a:xfrm>
            <a:off x="1747880" y="6356350"/>
            <a:ext cx="6934873" cy="365125"/>
          </a:xfrm>
          <a:prstGeom prst="rect">
            <a:avLst/>
          </a:prstGeom>
        </p:spPr>
        <p:txBody>
          <a:bodyPr vert="horz" lIns="91440" tIns="45720" rIns="91440" bIns="45720" rtlCol="0" anchor="ctr"/>
          <a:lstStyle>
            <a:lvl1pPr algn="ctr">
              <a:defRPr sz="1200" b="1">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endParaRPr lang="en-AU"/>
          </a:p>
        </p:txBody>
      </p:sp>
      <p:sp>
        <p:nvSpPr>
          <p:cNvPr id="6" name="Slide Number Placeholder 5"/>
          <p:cNvSpPr>
            <a:spLocks noGrp="1"/>
          </p:cNvSpPr>
          <p:nvPr>
            <p:ph type="sldNum" sz="quarter" idx="4"/>
          </p:nvPr>
        </p:nvSpPr>
        <p:spPr>
          <a:xfrm>
            <a:off x="8771766" y="6356350"/>
            <a:ext cx="829434" cy="365125"/>
          </a:xfrm>
          <a:prstGeom prst="rect">
            <a:avLst/>
          </a:prstGeom>
        </p:spPr>
        <p:txBody>
          <a:bodyPr vert="horz" lIns="91440" tIns="45720" rIns="91440" bIns="45720" rtlCol="0" anchor="ctr"/>
          <a:lstStyle>
            <a:lvl1pPr algn="r">
              <a:defRPr sz="1200" b="1">
                <a:solidFill>
                  <a:schemeClr val="tx1">
                    <a:tint val="75000"/>
                  </a:schemeClr>
                </a:solidFill>
                <a:latin typeface="Tahoma" panose="020B0604030504040204" pitchFamily="34" charset="0"/>
                <a:ea typeface="Tahoma" panose="020B0604030504040204" pitchFamily="34" charset="0"/>
                <a:cs typeface="Tahoma" panose="020B0604030504040204" pitchFamily="34" charset="0"/>
              </a:defRPr>
            </a:lvl1pPr>
          </a:lstStyle>
          <a:p>
            <a:fld id="{9094B4EA-4D9F-48E4-A7D5-A43E4F5E8708}" type="slidenum">
              <a:rPr lang="en-AU" smtClean="0"/>
              <a:pPr/>
              <a:t>‹#›</a:t>
            </a:fld>
            <a:endParaRPr lang="en-AU"/>
          </a:p>
        </p:txBody>
      </p:sp>
      <p:pic>
        <p:nvPicPr>
          <p:cNvPr id="7" name="Picture 6">
            <a:extLst>
              <a:ext uri="{FF2B5EF4-FFF2-40B4-BE49-F238E27FC236}">
                <a16:creationId xmlns:a16="http://schemas.microsoft.com/office/drawing/2014/main" id="{14878D25-3F1C-7E42-AAEF-2D256F7A1091}"/>
              </a:ext>
            </a:extLst>
          </p:cNvPr>
          <p:cNvPicPr>
            <a:picLocks noChangeAspect="1"/>
          </p:cNvPicPr>
          <p:nvPr/>
        </p:nvPicPr>
        <p:blipFill>
          <a:blip r:embed="rId15"/>
          <a:stretch>
            <a:fillRect/>
          </a:stretch>
        </p:blipFill>
        <p:spPr>
          <a:xfrm>
            <a:off x="9601200" y="5591048"/>
            <a:ext cx="2590800" cy="1266952"/>
          </a:xfrm>
          <a:prstGeom prst="rect">
            <a:avLst/>
          </a:prstGeom>
        </p:spPr>
      </p:pic>
      <p:pic>
        <p:nvPicPr>
          <p:cNvPr id="8" name="Picture 7">
            <a:extLst>
              <a:ext uri="{FF2B5EF4-FFF2-40B4-BE49-F238E27FC236}">
                <a16:creationId xmlns:a16="http://schemas.microsoft.com/office/drawing/2014/main" id="{FD9CDF7B-6094-D341-91FD-53AA2397D9EC}"/>
              </a:ext>
            </a:extLst>
          </p:cNvPr>
          <p:cNvPicPr>
            <a:picLocks noChangeAspect="1"/>
          </p:cNvPicPr>
          <p:nvPr/>
        </p:nvPicPr>
        <p:blipFill rotWithShape="1">
          <a:blip r:embed="rId16"/>
          <a:srcRect l="35794"/>
          <a:stretch/>
        </p:blipFill>
        <p:spPr>
          <a:xfrm>
            <a:off x="10693400" y="6320878"/>
            <a:ext cx="1352296" cy="430853"/>
          </a:xfrm>
          <a:prstGeom prst="rect">
            <a:avLst/>
          </a:prstGeom>
        </p:spPr>
      </p:pic>
      <p:pic>
        <p:nvPicPr>
          <p:cNvPr id="13" name="Picture 12"/>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0" y="1"/>
            <a:ext cx="12192000" cy="96600"/>
          </a:xfrm>
          <a:prstGeom prst="rect">
            <a:avLst/>
          </a:prstGeom>
        </p:spPr>
      </p:pic>
    </p:spTree>
    <p:extLst>
      <p:ext uri="{BB962C8B-B14F-4D97-AF65-F5344CB8AC3E}">
        <p14:creationId xmlns:p14="http://schemas.microsoft.com/office/powerpoint/2010/main" val="4014841898"/>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90" r:id="rId10"/>
    <p:sldLayoutId id="2147483649" r:id="rId11"/>
    <p:sldLayoutId id="2147483709" r:id="rId12"/>
    <p:sldLayoutId id="2147483710" r:id="rId13"/>
  </p:sldLayoutIdLst>
  <p:txStyles>
    <p:titleStyle>
      <a:lvl1pPr algn="l" defTabSz="914400" rtl="0" eaLnBrk="1" latinLnBrk="0" hangingPunct="1">
        <a:spcBef>
          <a:spcPct val="0"/>
        </a:spcBef>
        <a:buNone/>
        <a:defRPr sz="4400" b="1" kern="1200" spc="-100" baseline="0">
          <a:solidFill>
            <a:schemeClr val="tx1">
              <a:lumMod val="75000"/>
              <a:lumOff val="25000"/>
            </a:schemeClr>
          </a:solidFill>
          <a:latin typeface="Tahoma" panose="020B0604030504040204" pitchFamily="34" charset="0"/>
          <a:ea typeface="Tahoma" panose="020B0604030504040204" pitchFamily="34" charset="0"/>
          <a:cs typeface="Tahoma" panose="020B0604030504040204" pitchFamily="34" charset="0"/>
        </a:defRPr>
      </a:lvl1pPr>
    </p:titleStyle>
    <p:bodyStyle>
      <a:lvl1pPr marL="268288" indent="-268288" algn="l" defTabSz="914400" rtl="0" eaLnBrk="1" latinLnBrk="0" hangingPunct="1">
        <a:spcBef>
          <a:spcPct val="20000"/>
        </a:spcBef>
        <a:buClr>
          <a:srgbClr val="47B8B2"/>
        </a:buClr>
        <a:buFont typeface="Wingdings" panose="05000000000000000000" pitchFamily="2" charset="2"/>
        <a:buChar char="§"/>
        <a:defRPr sz="3200" kern="1200" spc="-50" baseline="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742950" indent="-285750" algn="l" defTabSz="914400" rtl="0" eaLnBrk="1" latinLnBrk="0" hangingPunct="1">
        <a:spcBef>
          <a:spcPct val="20000"/>
        </a:spcBef>
        <a:buClr>
          <a:schemeClr val="tx1">
            <a:lumMod val="50000"/>
            <a:lumOff val="50000"/>
          </a:schemeClr>
        </a:buClr>
        <a:buFont typeface="Wingdings" panose="05000000000000000000" pitchFamily="2" charset="2"/>
        <a:buChar char="§"/>
        <a:defRPr sz="2800" kern="1200" spc="-50" baseline="0">
          <a:solidFill>
            <a:schemeClr val="tx1"/>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spcBef>
          <a:spcPct val="20000"/>
        </a:spcBef>
        <a:buClr>
          <a:schemeClr val="tx1">
            <a:lumMod val="50000"/>
            <a:lumOff val="50000"/>
          </a:schemeClr>
        </a:buClr>
        <a:buFont typeface="Fira Sans" panose="020B0604020202020204" charset="0"/>
        <a:buChar char="›"/>
        <a:defRPr sz="2400" kern="1200" spc="-50" baseline="0">
          <a:solidFill>
            <a:schemeClr val="tx1"/>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spcBef>
          <a:spcPct val="20000"/>
        </a:spcBef>
        <a:buClr>
          <a:schemeClr val="tx1">
            <a:lumMod val="50000"/>
            <a:lumOff val="50000"/>
          </a:schemeClr>
        </a:buClr>
        <a:buFont typeface="Arial" panose="020B0604020202020204" pitchFamily="34" charset="0"/>
        <a:buChar char="»"/>
        <a:defRPr sz="2000" kern="1200" spc="-50" baseline="0">
          <a:solidFill>
            <a:schemeClr val="tx1"/>
          </a:solidFill>
          <a:latin typeface="Tahoma" panose="020B0604030504040204" pitchFamily="34" charset="0"/>
          <a:ea typeface="Tahoma" panose="020B0604030504040204" pitchFamily="34" charset="0"/>
          <a:cs typeface="Tahoma" panose="020B0604030504040204" pitchFamily="34" charset="0"/>
        </a:defRPr>
      </a:lvl4pPr>
      <a:lvl5pPr marL="1971675" indent="-142875" algn="l" defTabSz="914400" rtl="0" eaLnBrk="1" latinLnBrk="0" hangingPunct="1">
        <a:spcBef>
          <a:spcPct val="20000"/>
        </a:spcBef>
        <a:buClr>
          <a:schemeClr val="tx1">
            <a:lumMod val="50000"/>
            <a:lumOff val="50000"/>
          </a:schemeClr>
        </a:buClr>
        <a:buFont typeface="Arial" panose="020B0604020202020204" pitchFamily="34" charset="0"/>
        <a:buChar char="­"/>
        <a:defRPr sz="2000" kern="1200" spc="-50" baseline="0">
          <a:solidFill>
            <a:schemeClr val="tx1"/>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9">
            <a:lum/>
          </a:blip>
          <a:srcRect/>
          <a:stretch>
            <a:fillRect l="-8000" r="-8000"/>
          </a:stretch>
        </a:blipFill>
        <a:effectLst/>
      </p:bgPr>
    </p:bg>
    <p:spTree>
      <p:nvGrpSpPr>
        <p:cNvPr id="1" name=""/>
        <p:cNvGrpSpPr/>
        <p:nvPr/>
      </p:nvGrpSpPr>
      <p:grpSpPr>
        <a:xfrm>
          <a:off x="0" y="0"/>
          <a:ext cx="0" cy="0"/>
          <a:chOff x="0" y="0"/>
          <a:chExt cx="0" cy="0"/>
        </a:xfrm>
      </p:grpSpPr>
      <p:pic>
        <p:nvPicPr>
          <p:cNvPr id="12" name="Picture 11"/>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841969" y="1501629"/>
            <a:ext cx="8350031" cy="5356371"/>
          </a:xfrm>
          <a:prstGeom prst="rect">
            <a:avLst/>
          </a:prstGeom>
        </p:spPr>
      </p:pic>
      <p:pic>
        <p:nvPicPr>
          <p:cNvPr id="7" name="Picture 6">
            <a:extLst>
              <a:ext uri="{FF2B5EF4-FFF2-40B4-BE49-F238E27FC236}">
                <a16:creationId xmlns:a16="http://schemas.microsoft.com/office/drawing/2014/main" id="{03C442C4-CDAA-5D4B-98EA-A50EBAF115D5}"/>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601200" y="5591048"/>
            <a:ext cx="2590800" cy="1266952"/>
          </a:xfrm>
          <a:prstGeom prst="rect">
            <a:avLst/>
          </a:prstGeom>
        </p:spPr>
      </p:pic>
      <p:pic>
        <p:nvPicPr>
          <p:cNvPr id="8" name="Picture 7">
            <a:extLst>
              <a:ext uri="{FF2B5EF4-FFF2-40B4-BE49-F238E27FC236}">
                <a16:creationId xmlns:a16="http://schemas.microsoft.com/office/drawing/2014/main" id="{F52FA24E-AC59-4647-9BEF-F25C060E7F7C}"/>
              </a:ext>
            </a:extLst>
          </p:cNvPr>
          <p:cNvPicPr>
            <a:picLocks noChangeAspect="1"/>
          </p:cNvPicPr>
          <p:nvPr/>
        </p:nvPicPr>
        <p:blipFill rotWithShape="1">
          <a:blip r:embed="rId12"/>
          <a:srcRect l="35794"/>
          <a:stretch/>
        </p:blipFill>
        <p:spPr>
          <a:xfrm>
            <a:off x="10693400" y="6320878"/>
            <a:ext cx="1352296" cy="430853"/>
          </a:xfrm>
          <a:prstGeom prst="rect">
            <a:avLst/>
          </a:prstGeom>
        </p:spPr>
      </p:pic>
      <p:sp>
        <p:nvSpPr>
          <p:cNvPr id="2" name="Title Placeholder 1"/>
          <p:cNvSpPr>
            <a:spLocks noGrp="1"/>
          </p:cNvSpPr>
          <p:nvPr>
            <p:ph type="title"/>
          </p:nvPr>
        </p:nvSpPr>
        <p:spPr>
          <a:xfrm>
            <a:off x="277826" y="274638"/>
            <a:ext cx="11304574" cy="1143000"/>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p:cNvSpPr>
            <a:spLocks noGrp="1"/>
          </p:cNvSpPr>
          <p:nvPr>
            <p:ph type="body" idx="1"/>
          </p:nvPr>
        </p:nvSpPr>
        <p:spPr>
          <a:xfrm>
            <a:off x="277826" y="1600200"/>
            <a:ext cx="11304574"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277826" y="6356350"/>
            <a:ext cx="1316304" cy="365125"/>
          </a:xfrm>
          <a:prstGeom prst="rect">
            <a:avLst/>
          </a:prstGeom>
        </p:spPr>
        <p:txBody>
          <a:bodyPr vert="horz" lIns="91440" tIns="45720" rIns="91440" bIns="45720" rtlCol="0" anchor="ctr"/>
          <a:lstStyle>
            <a:lvl1pPr algn="l">
              <a:defRPr sz="1200" b="1">
                <a:solidFill>
                  <a:schemeClr val="accent3">
                    <a:lumMod val="40000"/>
                    <a:lumOff val="60000"/>
                  </a:schemeClr>
                </a:solidFill>
                <a:latin typeface="Tahoma" panose="020B0604030504040204" pitchFamily="34" charset="0"/>
                <a:ea typeface="Tahoma" panose="020B0604030504040204" pitchFamily="34" charset="0"/>
                <a:cs typeface="Tahoma" panose="020B0604030504040204" pitchFamily="34" charset="0"/>
              </a:defRPr>
            </a:lvl1pPr>
          </a:lstStyle>
          <a:p>
            <a:fld id="{1914ADBB-9B2F-49DA-AF6D-BE3F02D08A96}" type="datetimeFigureOut">
              <a:rPr lang="en-AU" smtClean="0"/>
              <a:pPr/>
              <a:t>28/05/2024</a:t>
            </a:fld>
            <a:endParaRPr lang="en-AU"/>
          </a:p>
        </p:txBody>
      </p:sp>
      <p:sp>
        <p:nvSpPr>
          <p:cNvPr id="5" name="Footer Placeholder 4"/>
          <p:cNvSpPr>
            <a:spLocks noGrp="1"/>
          </p:cNvSpPr>
          <p:nvPr>
            <p:ph type="ftr" sz="quarter" idx="3"/>
          </p:nvPr>
        </p:nvSpPr>
        <p:spPr>
          <a:xfrm>
            <a:off x="1756269" y="6356350"/>
            <a:ext cx="6926484" cy="365125"/>
          </a:xfrm>
          <a:prstGeom prst="rect">
            <a:avLst/>
          </a:prstGeom>
        </p:spPr>
        <p:txBody>
          <a:bodyPr vert="horz" lIns="91440" tIns="45720" rIns="91440" bIns="45720" rtlCol="0" anchor="ctr"/>
          <a:lstStyle>
            <a:lvl1pPr algn="ctr">
              <a:defRPr sz="1200" b="1">
                <a:solidFill>
                  <a:schemeClr val="accent3">
                    <a:lumMod val="40000"/>
                    <a:lumOff val="60000"/>
                  </a:schemeClr>
                </a:solidFill>
                <a:latin typeface="Tahoma" panose="020B0604030504040204" pitchFamily="34" charset="0"/>
                <a:ea typeface="Tahoma" panose="020B0604030504040204" pitchFamily="34" charset="0"/>
                <a:cs typeface="Tahoma" panose="020B0604030504040204" pitchFamily="34" charset="0"/>
              </a:defRPr>
            </a:lvl1pPr>
          </a:lstStyle>
          <a:p>
            <a:endParaRPr lang="en-AU"/>
          </a:p>
        </p:txBody>
      </p:sp>
      <p:sp>
        <p:nvSpPr>
          <p:cNvPr id="6" name="Slide Number Placeholder 5"/>
          <p:cNvSpPr>
            <a:spLocks noGrp="1"/>
          </p:cNvSpPr>
          <p:nvPr>
            <p:ph type="sldNum" sz="quarter" idx="4"/>
          </p:nvPr>
        </p:nvSpPr>
        <p:spPr>
          <a:xfrm>
            <a:off x="8771766" y="6356350"/>
            <a:ext cx="829434" cy="365125"/>
          </a:xfrm>
          <a:prstGeom prst="rect">
            <a:avLst/>
          </a:prstGeom>
        </p:spPr>
        <p:txBody>
          <a:bodyPr vert="horz" lIns="91440" tIns="45720" rIns="91440" bIns="45720" rtlCol="0" anchor="ctr"/>
          <a:lstStyle>
            <a:lvl1pPr algn="r">
              <a:defRPr sz="1200" b="1">
                <a:solidFill>
                  <a:schemeClr val="accent3">
                    <a:lumMod val="40000"/>
                    <a:lumOff val="60000"/>
                  </a:schemeClr>
                </a:solidFill>
                <a:latin typeface="Tahoma" panose="020B0604030504040204" pitchFamily="34" charset="0"/>
                <a:ea typeface="Tahoma" panose="020B0604030504040204" pitchFamily="34" charset="0"/>
                <a:cs typeface="Tahoma" panose="020B0604030504040204" pitchFamily="34" charset="0"/>
              </a:defRPr>
            </a:lvl1pPr>
          </a:lstStyle>
          <a:p>
            <a:fld id="{0A1DFEB5-E876-410F-91D8-857A6666802B}" type="slidenum">
              <a:rPr lang="en-AU" smtClean="0"/>
              <a:pPr/>
              <a:t>‹#›</a:t>
            </a:fld>
            <a:endParaRPr lang="en-AU"/>
          </a:p>
        </p:txBody>
      </p:sp>
    </p:spTree>
    <p:extLst>
      <p:ext uri="{BB962C8B-B14F-4D97-AF65-F5344CB8AC3E}">
        <p14:creationId xmlns:p14="http://schemas.microsoft.com/office/powerpoint/2010/main" val="3657346065"/>
      </p:ext>
    </p:extLst>
  </p:cSld>
  <p:clrMap bg1="lt1" tx1="dk1" bg2="lt2" tx2="dk2" accent1="accent1" accent2="accent2" accent3="accent3" accent4="accent4" accent5="accent5" accent6="accent6" hlink="hlink" folHlink="folHlink"/>
  <p:sldLayoutIdLst>
    <p:sldLayoutId id="2147483673" r:id="rId1"/>
    <p:sldLayoutId id="2147483676" r:id="rId2"/>
    <p:sldLayoutId id="2147483692" r:id="rId3"/>
    <p:sldLayoutId id="2147483693" r:id="rId4"/>
    <p:sldLayoutId id="2147483694" r:id="rId5"/>
    <p:sldLayoutId id="2147483695" r:id="rId6"/>
    <p:sldLayoutId id="2147483696" r:id="rId7"/>
  </p:sldLayoutIdLst>
  <p:txStyles>
    <p:titleStyle>
      <a:lvl1pPr algn="ctr" defTabSz="914400" rtl="0" eaLnBrk="1" latinLnBrk="0" hangingPunct="1">
        <a:spcBef>
          <a:spcPct val="0"/>
        </a:spcBef>
        <a:buNone/>
        <a:defRPr sz="4400" b="1" kern="1200" spc="-100" baseline="0">
          <a:solidFill>
            <a:schemeClr val="bg1"/>
          </a:solidFill>
          <a:latin typeface="Tahoma" panose="020B0604030504040204" pitchFamily="34" charset="0"/>
          <a:ea typeface="Tahoma" panose="020B0604030504040204" pitchFamily="34" charset="0"/>
          <a:cs typeface="Tahoma" panose="020B060403050404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3200" kern="1200" spc="-50" baseline="0">
          <a:solidFill>
            <a:schemeClr val="accent3">
              <a:lumMod val="20000"/>
              <a:lumOff val="80000"/>
            </a:schemeClr>
          </a:solidFill>
          <a:latin typeface="Tahoma" panose="020B0604030504040204" pitchFamily="34" charset="0"/>
          <a:ea typeface="Tahoma" panose="020B0604030504040204" pitchFamily="34" charset="0"/>
          <a:cs typeface="Tahom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spc="-50" baseline="0">
          <a:solidFill>
            <a:schemeClr val="accent3">
              <a:lumMod val="20000"/>
              <a:lumOff val="8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spc="-50" baseline="0">
          <a:solidFill>
            <a:schemeClr val="accent3">
              <a:lumMod val="20000"/>
              <a:lumOff val="8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spc="-50" baseline="0">
          <a:solidFill>
            <a:schemeClr val="accent3">
              <a:lumMod val="20000"/>
              <a:lumOff val="8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spc="-50" baseline="0">
          <a:solidFill>
            <a:schemeClr val="accent3">
              <a:lumMod val="20000"/>
              <a:lumOff val="8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lum/>
          </a:blip>
          <a:srcRect/>
          <a:stretch>
            <a:fillRect l="-8000" r="-8000"/>
          </a:stretch>
        </a:blipFill>
        <a:effectLst/>
      </p:bgPr>
    </p:bg>
    <p:spTree>
      <p:nvGrpSpPr>
        <p:cNvPr id="1" name=""/>
        <p:cNvGrpSpPr/>
        <p:nvPr/>
      </p:nvGrpSpPr>
      <p:grpSpPr>
        <a:xfrm>
          <a:off x="0" y="0"/>
          <a:ext cx="0" cy="0"/>
          <a:chOff x="0" y="0"/>
          <a:chExt cx="0" cy="0"/>
        </a:xfrm>
      </p:grpSpPr>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41969" y="1501629"/>
            <a:ext cx="8350031" cy="5356371"/>
          </a:xfrm>
          <a:prstGeom prst="rect">
            <a:avLst/>
          </a:prstGeom>
        </p:spPr>
      </p:pic>
      <p:pic>
        <p:nvPicPr>
          <p:cNvPr id="7" name="Picture 6">
            <a:extLst>
              <a:ext uri="{FF2B5EF4-FFF2-40B4-BE49-F238E27FC236}">
                <a16:creationId xmlns:a16="http://schemas.microsoft.com/office/drawing/2014/main" id="{03C442C4-CDAA-5D4B-98EA-A50EBAF115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01201" y="5591048"/>
            <a:ext cx="2590797" cy="1266951"/>
          </a:xfrm>
          <a:prstGeom prst="rect">
            <a:avLst/>
          </a:prstGeom>
        </p:spPr>
      </p:pic>
      <p:pic>
        <p:nvPicPr>
          <p:cNvPr id="8" name="Picture 7">
            <a:extLst>
              <a:ext uri="{FF2B5EF4-FFF2-40B4-BE49-F238E27FC236}">
                <a16:creationId xmlns:a16="http://schemas.microsoft.com/office/drawing/2014/main" id="{F52FA24E-AC59-4647-9BEF-F25C060E7F7C}"/>
              </a:ext>
            </a:extLst>
          </p:cNvPr>
          <p:cNvPicPr>
            <a:picLocks noChangeAspect="1"/>
          </p:cNvPicPr>
          <p:nvPr/>
        </p:nvPicPr>
        <p:blipFill rotWithShape="1">
          <a:blip r:embed="rId7"/>
          <a:srcRect l="35794"/>
          <a:stretch/>
        </p:blipFill>
        <p:spPr>
          <a:xfrm>
            <a:off x="10693400" y="6320878"/>
            <a:ext cx="1352296" cy="430853"/>
          </a:xfrm>
          <a:prstGeom prst="rect">
            <a:avLst/>
          </a:prstGeom>
        </p:spPr>
      </p:pic>
      <p:sp>
        <p:nvSpPr>
          <p:cNvPr id="2" name="Title Placeholder 1"/>
          <p:cNvSpPr>
            <a:spLocks noGrp="1"/>
          </p:cNvSpPr>
          <p:nvPr>
            <p:ph type="title"/>
          </p:nvPr>
        </p:nvSpPr>
        <p:spPr>
          <a:xfrm>
            <a:off x="277826" y="274638"/>
            <a:ext cx="11304574" cy="1143000"/>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p:cNvSpPr>
            <a:spLocks noGrp="1"/>
          </p:cNvSpPr>
          <p:nvPr>
            <p:ph type="body" idx="1"/>
          </p:nvPr>
        </p:nvSpPr>
        <p:spPr>
          <a:xfrm>
            <a:off x="277826" y="1600200"/>
            <a:ext cx="11304574"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277826" y="6356350"/>
            <a:ext cx="1316304" cy="365125"/>
          </a:xfrm>
          <a:prstGeom prst="rect">
            <a:avLst/>
          </a:prstGeom>
        </p:spPr>
        <p:txBody>
          <a:bodyPr vert="horz" lIns="91440" tIns="45720" rIns="91440" bIns="45720" rtlCol="0" anchor="ctr"/>
          <a:lstStyle>
            <a:lvl1pPr algn="l">
              <a:defRPr sz="1200" b="1">
                <a:solidFill>
                  <a:schemeClr val="accent3">
                    <a:lumMod val="40000"/>
                    <a:lumOff val="60000"/>
                  </a:schemeClr>
                </a:solidFill>
                <a:latin typeface="Tahoma" panose="020B0604030504040204" pitchFamily="34" charset="0"/>
                <a:ea typeface="Tahoma" panose="020B0604030504040204" pitchFamily="34" charset="0"/>
                <a:cs typeface="Tahoma" panose="020B0604030504040204" pitchFamily="34" charset="0"/>
              </a:defRPr>
            </a:lvl1pPr>
          </a:lstStyle>
          <a:p>
            <a:fld id="{1914ADBB-9B2F-49DA-AF6D-BE3F02D08A96}" type="datetimeFigureOut">
              <a:rPr lang="en-AU" smtClean="0"/>
              <a:pPr/>
              <a:t>28/05/2024</a:t>
            </a:fld>
            <a:endParaRPr lang="en-AU"/>
          </a:p>
        </p:txBody>
      </p:sp>
      <p:sp>
        <p:nvSpPr>
          <p:cNvPr id="5" name="Footer Placeholder 4"/>
          <p:cNvSpPr>
            <a:spLocks noGrp="1"/>
          </p:cNvSpPr>
          <p:nvPr>
            <p:ph type="ftr" sz="quarter" idx="3"/>
          </p:nvPr>
        </p:nvSpPr>
        <p:spPr>
          <a:xfrm>
            <a:off x="1756269" y="6356350"/>
            <a:ext cx="6926484" cy="365125"/>
          </a:xfrm>
          <a:prstGeom prst="rect">
            <a:avLst/>
          </a:prstGeom>
        </p:spPr>
        <p:txBody>
          <a:bodyPr vert="horz" lIns="91440" tIns="45720" rIns="91440" bIns="45720" rtlCol="0" anchor="ctr"/>
          <a:lstStyle>
            <a:lvl1pPr algn="ctr">
              <a:defRPr sz="1200" b="1">
                <a:solidFill>
                  <a:schemeClr val="accent3">
                    <a:lumMod val="40000"/>
                    <a:lumOff val="60000"/>
                  </a:schemeClr>
                </a:solidFill>
                <a:latin typeface="Tahoma" panose="020B0604030504040204" pitchFamily="34" charset="0"/>
                <a:ea typeface="Tahoma" panose="020B0604030504040204" pitchFamily="34" charset="0"/>
                <a:cs typeface="Tahoma" panose="020B0604030504040204" pitchFamily="34" charset="0"/>
              </a:defRPr>
            </a:lvl1pPr>
          </a:lstStyle>
          <a:p>
            <a:endParaRPr lang="en-AU"/>
          </a:p>
        </p:txBody>
      </p:sp>
      <p:sp>
        <p:nvSpPr>
          <p:cNvPr id="6" name="Slide Number Placeholder 5"/>
          <p:cNvSpPr>
            <a:spLocks noGrp="1"/>
          </p:cNvSpPr>
          <p:nvPr>
            <p:ph type="sldNum" sz="quarter" idx="4"/>
          </p:nvPr>
        </p:nvSpPr>
        <p:spPr>
          <a:xfrm>
            <a:off x="8771766" y="6356350"/>
            <a:ext cx="829434" cy="365125"/>
          </a:xfrm>
          <a:prstGeom prst="rect">
            <a:avLst/>
          </a:prstGeom>
        </p:spPr>
        <p:txBody>
          <a:bodyPr vert="horz" lIns="91440" tIns="45720" rIns="91440" bIns="45720" rtlCol="0" anchor="ctr"/>
          <a:lstStyle>
            <a:lvl1pPr algn="r">
              <a:defRPr sz="1200" b="1">
                <a:solidFill>
                  <a:schemeClr val="accent3">
                    <a:lumMod val="40000"/>
                    <a:lumOff val="60000"/>
                  </a:schemeClr>
                </a:solidFill>
                <a:latin typeface="Tahoma" panose="020B0604030504040204" pitchFamily="34" charset="0"/>
                <a:ea typeface="Tahoma" panose="020B0604030504040204" pitchFamily="34" charset="0"/>
                <a:cs typeface="Tahoma" panose="020B0604030504040204" pitchFamily="34" charset="0"/>
              </a:defRPr>
            </a:lvl1pPr>
          </a:lstStyle>
          <a:p>
            <a:fld id="{0A1DFEB5-E876-410F-91D8-857A6666802B}" type="slidenum">
              <a:rPr lang="en-AU" smtClean="0"/>
              <a:pPr/>
              <a:t>‹#›</a:t>
            </a:fld>
            <a:endParaRPr lang="en-AU"/>
          </a:p>
        </p:txBody>
      </p:sp>
    </p:spTree>
    <p:extLst>
      <p:ext uri="{BB962C8B-B14F-4D97-AF65-F5344CB8AC3E}">
        <p14:creationId xmlns:p14="http://schemas.microsoft.com/office/powerpoint/2010/main" val="610838139"/>
      </p:ext>
    </p:extLst>
  </p:cSld>
  <p:clrMap bg1="lt1" tx1="dk1" bg2="lt2" tx2="dk2" accent1="accent1" accent2="accent2" accent3="accent3" accent4="accent4" accent5="accent5" accent6="accent6" hlink="hlink" folHlink="folHlink"/>
  <p:sldLayoutIdLst>
    <p:sldLayoutId id="2147483678" r:id="rId1"/>
    <p:sldLayoutId id="2147483679" r:id="rId2"/>
  </p:sldLayoutIdLst>
  <p:txStyles>
    <p:titleStyle>
      <a:lvl1pPr algn="ctr" defTabSz="914400" rtl="0" eaLnBrk="1" latinLnBrk="0" hangingPunct="1">
        <a:spcBef>
          <a:spcPct val="0"/>
        </a:spcBef>
        <a:buNone/>
        <a:defRPr sz="4400" b="1" kern="1200" spc="-100" baseline="0">
          <a:solidFill>
            <a:schemeClr val="bg1"/>
          </a:solidFill>
          <a:latin typeface="Tahoma" panose="020B0604030504040204" pitchFamily="34" charset="0"/>
          <a:ea typeface="Tahoma" panose="020B0604030504040204" pitchFamily="34" charset="0"/>
          <a:cs typeface="Tahoma" panose="020B060403050404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3200" kern="1200" spc="-50" baseline="0">
          <a:solidFill>
            <a:schemeClr val="accent3">
              <a:lumMod val="20000"/>
              <a:lumOff val="80000"/>
            </a:schemeClr>
          </a:solidFill>
          <a:latin typeface="Tahoma" panose="020B0604030504040204" pitchFamily="34" charset="0"/>
          <a:ea typeface="Tahoma" panose="020B0604030504040204" pitchFamily="34" charset="0"/>
          <a:cs typeface="Tahom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spc="-50" baseline="0">
          <a:solidFill>
            <a:schemeClr val="accent3">
              <a:lumMod val="20000"/>
              <a:lumOff val="8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spc="-50" baseline="0">
          <a:solidFill>
            <a:schemeClr val="accent3">
              <a:lumMod val="20000"/>
              <a:lumOff val="8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spc="-50" baseline="0">
          <a:solidFill>
            <a:schemeClr val="accent3">
              <a:lumMod val="20000"/>
              <a:lumOff val="8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spc="-50" baseline="0">
          <a:solidFill>
            <a:schemeClr val="accent3">
              <a:lumMod val="20000"/>
              <a:lumOff val="8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a:srcRect/>
          <a:stretch>
            <a:fillRect/>
          </a:stretch>
        </a:blipFill>
        <a:effectLst/>
      </p:bgPr>
    </p:bg>
    <p:spTree>
      <p:nvGrpSpPr>
        <p:cNvPr id="1" name=""/>
        <p:cNvGrpSpPr/>
        <p:nvPr/>
      </p:nvGrpSpPr>
      <p:grpSpPr>
        <a:xfrm>
          <a:off x="0" y="0"/>
          <a:ext cx="0" cy="0"/>
          <a:chOff x="0" y="0"/>
          <a:chExt cx="0" cy="0"/>
        </a:xfrm>
      </p:grpSpPr>
      <p:pic>
        <p:nvPicPr>
          <p:cNvPr id="12" name="Picture 1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41969" y="1501629"/>
            <a:ext cx="8350031" cy="5356370"/>
          </a:xfrm>
          <a:prstGeom prst="rect">
            <a:avLst/>
          </a:prstGeom>
        </p:spPr>
      </p:pic>
      <p:pic>
        <p:nvPicPr>
          <p:cNvPr id="7" name="Picture 6">
            <a:extLst>
              <a:ext uri="{FF2B5EF4-FFF2-40B4-BE49-F238E27FC236}">
                <a16:creationId xmlns:a16="http://schemas.microsoft.com/office/drawing/2014/main" id="{03C442C4-CDAA-5D4B-98EA-A50EBAF115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601201" y="5591048"/>
            <a:ext cx="2590797" cy="1266951"/>
          </a:xfrm>
          <a:prstGeom prst="rect">
            <a:avLst/>
          </a:prstGeom>
        </p:spPr>
      </p:pic>
      <p:pic>
        <p:nvPicPr>
          <p:cNvPr id="8" name="Picture 7">
            <a:extLst>
              <a:ext uri="{FF2B5EF4-FFF2-40B4-BE49-F238E27FC236}">
                <a16:creationId xmlns:a16="http://schemas.microsoft.com/office/drawing/2014/main" id="{F52FA24E-AC59-4647-9BEF-F25C060E7F7C}"/>
              </a:ext>
            </a:extLst>
          </p:cNvPr>
          <p:cNvPicPr>
            <a:picLocks noChangeAspect="1"/>
          </p:cNvPicPr>
          <p:nvPr/>
        </p:nvPicPr>
        <p:blipFill rotWithShape="1">
          <a:blip r:embed="rId7"/>
          <a:srcRect l="35794"/>
          <a:stretch/>
        </p:blipFill>
        <p:spPr>
          <a:xfrm>
            <a:off x="10693400" y="6320878"/>
            <a:ext cx="1352296" cy="430853"/>
          </a:xfrm>
          <a:prstGeom prst="rect">
            <a:avLst/>
          </a:prstGeom>
        </p:spPr>
      </p:pic>
      <p:sp>
        <p:nvSpPr>
          <p:cNvPr id="2" name="Title Placeholder 1"/>
          <p:cNvSpPr>
            <a:spLocks noGrp="1"/>
          </p:cNvSpPr>
          <p:nvPr>
            <p:ph type="title"/>
          </p:nvPr>
        </p:nvSpPr>
        <p:spPr>
          <a:xfrm>
            <a:off x="277826" y="274638"/>
            <a:ext cx="11304574" cy="1143000"/>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p:cNvSpPr>
            <a:spLocks noGrp="1"/>
          </p:cNvSpPr>
          <p:nvPr>
            <p:ph type="body" idx="1"/>
          </p:nvPr>
        </p:nvSpPr>
        <p:spPr>
          <a:xfrm>
            <a:off x="277826" y="1600200"/>
            <a:ext cx="11304574"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277826" y="6356350"/>
            <a:ext cx="1316304" cy="365125"/>
          </a:xfrm>
          <a:prstGeom prst="rect">
            <a:avLst/>
          </a:prstGeom>
        </p:spPr>
        <p:txBody>
          <a:bodyPr vert="horz" lIns="91440" tIns="45720" rIns="91440" bIns="45720" rtlCol="0" anchor="ctr"/>
          <a:lstStyle>
            <a:lvl1pPr algn="l">
              <a:defRPr sz="1200" b="1">
                <a:solidFill>
                  <a:schemeClr val="accent2">
                    <a:lumMod val="20000"/>
                    <a:lumOff val="80000"/>
                  </a:schemeClr>
                </a:solidFill>
                <a:latin typeface="Tahoma" panose="020B0604030504040204" pitchFamily="34" charset="0"/>
                <a:ea typeface="Tahoma" panose="020B0604030504040204" pitchFamily="34" charset="0"/>
                <a:cs typeface="Tahoma" panose="020B0604030504040204" pitchFamily="34" charset="0"/>
              </a:defRPr>
            </a:lvl1pPr>
          </a:lstStyle>
          <a:p>
            <a:fld id="{1914ADBB-9B2F-49DA-AF6D-BE3F02D08A96}" type="datetimeFigureOut">
              <a:rPr lang="en-AU" smtClean="0"/>
              <a:pPr/>
              <a:t>28/05/2024</a:t>
            </a:fld>
            <a:endParaRPr lang="en-AU"/>
          </a:p>
        </p:txBody>
      </p:sp>
      <p:sp>
        <p:nvSpPr>
          <p:cNvPr id="5" name="Footer Placeholder 4"/>
          <p:cNvSpPr>
            <a:spLocks noGrp="1"/>
          </p:cNvSpPr>
          <p:nvPr>
            <p:ph type="ftr" sz="quarter" idx="3"/>
          </p:nvPr>
        </p:nvSpPr>
        <p:spPr>
          <a:xfrm>
            <a:off x="1756269" y="6356350"/>
            <a:ext cx="6926484" cy="365125"/>
          </a:xfrm>
          <a:prstGeom prst="rect">
            <a:avLst/>
          </a:prstGeom>
        </p:spPr>
        <p:txBody>
          <a:bodyPr vert="horz" lIns="91440" tIns="45720" rIns="91440" bIns="45720" rtlCol="0" anchor="ctr"/>
          <a:lstStyle>
            <a:lvl1pPr algn="ctr">
              <a:defRPr sz="1200" b="1">
                <a:solidFill>
                  <a:schemeClr val="accent2">
                    <a:lumMod val="20000"/>
                    <a:lumOff val="80000"/>
                  </a:schemeClr>
                </a:solidFill>
                <a:latin typeface="Tahoma" panose="020B0604030504040204" pitchFamily="34" charset="0"/>
                <a:ea typeface="Tahoma" panose="020B0604030504040204" pitchFamily="34" charset="0"/>
                <a:cs typeface="Tahoma" panose="020B0604030504040204" pitchFamily="34" charset="0"/>
              </a:defRPr>
            </a:lvl1pPr>
          </a:lstStyle>
          <a:p>
            <a:endParaRPr lang="en-AU"/>
          </a:p>
        </p:txBody>
      </p:sp>
      <p:sp>
        <p:nvSpPr>
          <p:cNvPr id="6" name="Slide Number Placeholder 5"/>
          <p:cNvSpPr>
            <a:spLocks noGrp="1"/>
          </p:cNvSpPr>
          <p:nvPr>
            <p:ph type="sldNum" sz="quarter" idx="4"/>
          </p:nvPr>
        </p:nvSpPr>
        <p:spPr>
          <a:xfrm>
            <a:off x="8771766" y="6356350"/>
            <a:ext cx="829434" cy="365125"/>
          </a:xfrm>
          <a:prstGeom prst="rect">
            <a:avLst/>
          </a:prstGeom>
        </p:spPr>
        <p:txBody>
          <a:bodyPr vert="horz" lIns="91440" tIns="45720" rIns="91440" bIns="45720" rtlCol="0" anchor="ctr"/>
          <a:lstStyle>
            <a:lvl1pPr algn="r">
              <a:defRPr sz="1200" b="1">
                <a:solidFill>
                  <a:schemeClr val="accent2">
                    <a:lumMod val="20000"/>
                    <a:lumOff val="80000"/>
                  </a:schemeClr>
                </a:solidFill>
                <a:latin typeface="Tahoma" panose="020B0604030504040204" pitchFamily="34" charset="0"/>
                <a:ea typeface="Tahoma" panose="020B0604030504040204" pitchFamily="34" charset="0"/>
                <a:cs typeface="Tahoma" panose="020B0604030504040204" pitchFamily="34" charset="0"/>
              </a:defRPr>
            </a:lvl1pPr>
          </a:lstStyle>
          <a:p>
            <a:fld id="{0A1DFEB5-E876-410F-91D8-857A6666802B}" type="slidenum">
              <a:rPr lang="en-AU" smtClean="0"/>
              <a:pPr/>
              <a:t>‹#›</a:t>
            </a:fld>
            <a:endParaRPr lang="en-AU"/>
          </a:p>
        </p:txBody>
      </p:sp>
    </p:spTree>
    <p:extLst>
      <p:ext uri="{BB962C8B-B14F-4D97-AF65-F5344CB8AC3E}">
        <p14:creationId xmlns:p14="http://schemas.microsoft.com/office/powerpoint/2010/main" val="1138516902"/>
      </p:ext>
    </p:extLst>
  </p:cSld>
  <p:clrMap bg1="lt1" tx1="dk1" bg2="lt2" tx2="dk2" accent1="accent1" accent2="accent2" accent3="accent3" accent4="accent4" accent5="accent5" accent6="accent6" hlink="hlink" folHlink="folHlink"/>
  <p:sldLayoutIdLst>
    <p:sldLayoutId id="2147483681" r:id="rId1"/>
    <p:sldLayoutId id="2147483682" r:id="rId2"/>
  </p:sldLayoutIdLst>
  <p:txStyles>
    <p:titleStyle>
      <a:lvl1pPr algn="ctr" defTabSz="914400" rtl="0" eaLnBrk="1" latinLnBrk="0" hangingPunct="1">
        <a:spcBef>
          <a:spcPct val="0"/>
        </a:spcBef>
        <a:buNone/>
        <a:defRPr sz="4400" b="1" kern="1200" spc="-100" baseline="0">
          <a:solidFill>
            <a:schemeClr val="bg1"/>
          </a:solidFill>
          <a:latin typeface="Tahoma" panose="020B0604030504040204" pitchFamily="34" charset="0"/>
          <a:ea typeface="Tahoma" panose="020B0604030504040204" pitchFamily="34" charset="0"/>
          <a:cs typeface="Tahoma" panose="020B060403050404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3200" kern="1200" spc="-50" baseline="0">
          <a:solidFill>
            <a:schemeClr val="accent2">
              <a:lumMod val="20000"/>
              <a:lumOff val="80000"/>
            </a:schemeClr>
          </a:solidFill>
          <a:latin typeface="Tahoma" panose="020B0604030504040204" pitchFamily="34" charset="0"/>
          <a:ea typeface="Tahoma" panose="020B0604030504040204" pitchFamily="34" charset="0"/>
          <a:cs typeface="Tahom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2800" kern="1200" spc="-50" baseline="0">
          <a:solidFill>
            <a:schemeClr val="accent2">
              <a:lumMod val="20000"/>
              <a:lumOff val="8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2400" kern="1200" spc="-50" baseline="0">
          <a:solidFill>
            <a:schemeClr val="accent2">
              <a:lumMod val="20000"/>
              <a:lumOff val="8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2000" kern="1200" spc="-50" baseline="0">
          <a:solidFill>
            <a:schemeClr val="accent2">
              <a:lumMod val="20000"/>
              <a:lumOff val="8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2000" kern="1200" spc="-50" baseline="0">
          <a:solidFill>
            <a:schemeClr val="accent2">
              <a:lumMod val="20000"/>
              <a:lumOff val="8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89282CE-23A7-9C45-A239-5C7364034395}"/>
              </a:ext>
            </a:extLst>
          </p:cNvPr>
          <p:cNvPicPr>
            <a:picLocks noChangeAspect="1"/>
          </p:cNvPicPr>
          <p:nvPr/>
        </p:nvPicPr>
        <p:blipFill rotWithShape="1">
          <a:blip r:embed="rId4"/>
          <a:srcRect t="6004" b="20014"/>
          <a:stretch/>
        </p:blipFill>
        <p:spPr>
          <a:xfrm>
            <a:off x="0" y="0"/>
            <a:ext cx="12203528" cy="6858000"/>
          </a:xfrm>
          <a:prstGeom prst="rect">
            <a:avLst/>
          </a:prstGeom>
        </p:spPr>
      </p:pic>
      <p:pic>
        <p:nvPicPr>
          <p:cNvPr id="8" name="Picture 7">
            <a:extLst>
              <a:ext uri="{FF2B5EF4-FFF2-40B4-BE49-F238E27FC236}">
                <a16:creationId xmlns:a16="http://schemas.microsoft.com/office/drawing/2014/main" id="{0827FABC-47BC-5E42-BDF5-9E184B44EEE8}"/>
              </a:ext>
            </a:extLst>
          </p:cNvPr>
          <p:cNvPicPr>
            <a:picLocks noChangeAspect="1"/>
          </p:cNvPicPr>
          <p:nvPr/>
        </p:nvPicPr>
        <p:blipFill>
          <a:blip r:embed="rId5"/>
          <a:stretch>
            <a:fillRect/>
          </a:stretch>
        </p:blipFill>
        <p:spPr>
          <a:xfrm>
            <a:off x="6784851" y="5579163"/>
            <a:ext cx="5015148" cy="1025938"/>
          </a:xfrm>
          <a:prstGeom prst="rect">
            <a:avLst/>
          </a:prstGeom>
        </p:spPr>
      </p:pic>
      <p:sp>
        <p:nvSpPr>
          <p:cNvPr id="2" name="Title Placeholder 1">
            <a:extLst>
              <a:ext uri="{FF2B5EF4-FFF2-40B4-BE49-F238E27FC236}">
                <a16:creationId xmlns:a16="http://schemas.microsoft.com/office/drawing/2014/main" id="{9EFBC827-767A-EB45-A727-C2A2F6C375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1BD145-B6AE-9B45-8E40-2E6CCAD25E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99126063"/>
      </p:ext>
    </p:extLst>
  </p:cSld>
  <p:clrMap bg1="lt1" tx1="dk1" bg2="lt2" tx2="dk2" accent1="accent1" accent2="accent2" accent3="accent3" accent4="accent4" accent5="accent5" accent6="accent6" hlink="hlink" folHlink="folHlink"/>
  <p:sldLayoutIdLst>
    <p:sldLayoutId id="2147483688" r:id="rId1"/>
    <p:sldLayoutId id="2147483711" r:id="rId2"/>
  </p:sldLayoutIdLst>
  <p:txStyles>
    <p:titleStyle>
      <a:lvl1pPr algn="l" defTabSz="914400" rtl="0" eaLnBrk="1" latinLnBrk="0" hangingPunct="1">
        <a:lnSpc>
          <a:spcPct val="90000"/>
        </a:lnSpc>
        <a:spcBef>
          <a:spcPct val="0"/>
        </a:spcBef>
        <a:buNone/>
        <a:defRPr sz="4400" b="1" i="0" kern="1200" spc="-150">
          <a:solidFill>
            <a:schemeClr val="bg1"/>
          </a:solidFill>
          <a:latin typeface="Tahoma" panose="020B0604030504040204" pitchFamily="34" charset="0"/>
          <a:ea typeface="Tahoma" panose="020B0604030504040204" pitchFamily="34" charset="0"/>
          <a:cs typeface="Tahoma" panose="020B060403050404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spc="-150">
          <a:solidFill>
            <a:schemeClr val="accent3">
              <a:lumMod val="40000"/>
              <a:lumOff val="60000"/>
            </a:schemeClr>
          </a:solidFill>
          <a:latin typeface="Tahoma" panose="020B0604030504040204" pitchFamily="34" charset="0"/>
          <a:ea typeface="Tahoma" panose="020B0604030504040204" pitchFamily="34" charset="0"/>
          <a:cs typeface="Tahom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spc="-150">
          <a:solidFill>
            <a:schemeClr val="accent3">
              <a:lumMod val="40000"/>
              <a:lumOff val="60000"/>
            </a:schemeClr>
          </a:solidFill>
          <a:latin typeface="Tahoma" panose="020B0604030504040204" pitchFamily="34" charset="0"/>
          <a:ea typeface="Tahoma" panose="020B0604030504040204" pitchFamily="34" charset="0"/>
          <a:cs typeface="Tahom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spc="-150">
          <a:solidFill>
            <a:schemeClr val="accent3">
              <a:lumMod val="40000"/>
              <a:lumOff val="60000"/>
            </a:schemeClr>
          </a:solidFill>
          <a:latin typeface="Tahoma" panose="020B0604030504040204" pitchFamily="34" charset="0"/>
          <a:ea typeface="Tahoma" panose="020B0604030504040204" pitchFamily="34" charset="0"/>
          <a:cs typeface="Tahom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spc="-150">
          <a:solidFill>
            <a:schemeClr val="accent3">
              <a:lumMod val="40000"/>
              <a:lumOff val="60000"/>
            </a:schemeClr>
          </a:solidFill>
          <a:latin typeface="Tahoma" panose="020B0604030504040204" pitchFamily="34" charset="0"/>
          <a:ea typeface="Tahoma" panose="020B0604030504040204" pitchFamily="34" charset="0"/>
          <a:cs typeface="Tahom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spc="-150">
          <a:solidFill>
            <a:schemeClr val="accent3">
              <a:lumMod val="40000"/>
              <a:lumOff val="60000"/>
            </a:schemeClr>
          </a:solidFill>
          <a:latin typeface="Tahoma" panose="020B0604030504040204" pitchFamily="34" charset="0"/>
          <a:ea typeface="Tahoma" panose="020B0604030504040204" pitchFamily="34" charset="0"/>
          <a:cs typeface="Tahom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hyperlink" Target="https://pypi.org/project/pytest-dependency/" TargetMode="External"/><Relationship Id="rId3" Type="http://schemas.openxmlformats.org/officeDocument/2006/relationships/hyperlink" Target="https://pypi.org/project/pytest/" TargetMode="External"/><Relationship Id="rId7" Type="http://schemas.openxmlformats.org/officeDocument/2006/relationships/hyperlink" Target="https://pypi.org/project/pytest-postgresql/"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hyperlink" Target="https://pypi.org/project/pytest-mock/" TargetMode="External"/><Relationship Id="rId5" Type="http://schemas.openxmlformats.org/officeDocument/2006/relationships/hyperlink" Target="https://pypi.org/project/pytest-html/" TargetMode="External"/><Relationship Id="rId4" Type="http://schemas.openxmlformats.org/officeDocument/2006/relationships/hyperlink" Target="https://pypi.org/project/pytest-cov/" TargetMode="External"/><Relationship Id="rId9" Type="http://schemas.openxmlformats.org/officeDocument/2006/relationships/image" Target="../media/image21.png"/></Relationships>
</file>

<file path=ppt/slides/_rels/slide9.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cs typeface="Calibri Light"/>
              </a:rPr>
              <a:t>MXCuBE</a:t>
            </a:r>
            <a:r>
              <a:rPr lang="en-US" dirty="0">
                <a:cs typeface="Calibri Light"/>
              </a:rPr>
              <a:t> site report</a:t>
            </a:r>
            <a:endParaRPr lang="en-US" dirty="0"/>
          </a:p>
        </p:txBody>
      </p:sp>
      <p:sp>
        <p:nvSpPr>
          <p:cNvPr id="3" name="Subtitle 2"/>
          <p:cNvSpPr>
            <a:spLocks noGrp="1"/>
          </p:cNvSpPr>
          <p:nvPr>
            <p:ph type="subTitle" idx="1"/>
          </p:nvPr>
        </p:nvSpPr>
        <p:spPr/>
        <p:txBody>
          <a:bodyPr vert="horz" lIns="91440" tIns="45720" rIns="91440" bIns="45720" rtlCol="0" anchor="t">
            <a:normAutofit/>
          </a:bodyPr>
          <a:lstStyle/>
          <a:p>
            <a:r>
              <a:rPr lang="en-US" dirty="0">
                <a:cs typeface="Calibri"/>
              </a:rPr>
              <a:t>Australian Synchrotron - ANSTO</a:t>
            </a:r>
            <a:endParaRPr lang="en-US" dirty="0"/>
          </a:p>
        </p:txBody>
      </p:sp>
      <p:sp>
        <p:nvSpPr>
          <p:cNvPr id="4" name="TextBox 3">
            <a:extLst>
              <a:ext uri="{FF2B5EF4-FFF2-40B4-BE49-F238E27FC236}">
                <a16:creationId xmlns:a16="http://schemas.microsoft.com/office/drawing/2014/main" id="{E7FF825F-ED3E-50DA-2E09-6BB8CB17BCF3}"/>
              </a:ext>
            </a:extLst>
          </p:cNvPr>
          <p:cNvSpPr txBox="1"/>
          <p:nvPr/>
        </p:nvSpPr>
        <p:spPr>
          <a:xfrm>
            <a:off x="74815" y="6399014"/>
            <a:ext cx="3657600" cy="338554"/>
          </a:xfrm>
          <a:prstGeom prst="rect">
            <a:avLst/>
          </a:prstGeom>
          <a:noFill/>
        </p:spPr>
        <p:txBody>
          <a:bodyPr wrap="square" rtlCol="0">
            <a:spAutoFit/>
          </a:bodyPr>
          <a:lstStyle/>
          <a:p>
            <a:r>
              <a:rPr lang="en-AU" sz="1600" dirty="0" err="1"/>
              <a:t>MXCuBE</a:t>
            </a:r>
            <a:r>
              <a:rPr lang="en-AU" sz="1600" dirty="0"/>
              <a:t>/</a:t>
            </a:r>
            <a:r>
              <a:rPr lang="en-AU" sz="1600" dirty="0" err="1"/>
              <a:t>ISPyB</a:t>
            </a:r>
            <a:r>
              <a:rPr lang="en-AU" sz="1600" dirty="0"/>
              <a:t> meeting, 28-30 May 2024</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D8CB8-95DA-CCA3-CEF7-740F6B2D90ED}"/>
              </a:ext>
            </a:extLst>
          </p:cNvPr>
          <p:cNvSpPr>
            <a:spLocks noGrp="1"/>
          </p:cNvSpPr>
          <p:nvPr>
            <p:ph type="title"/>
          </p:nvPr>
        </p:nvSpPr>
        <p:spPr>
          <a:xfrm>
            <a:off x="277826" y="274638"/>
            <a:ext cx="11304574" cy="1143000"/>
          </a:xfrm>
        </p:spPr>
        <p:txBody>
          <a:bodyPr anchor="b">
            <a:normAutofit/>
          </a:bodyPr>
          <a:lstStyle/>
          <a:p>
            <a:r>
              <a:rPr lang="en-US" dirty="0"/>
              <a:t>Cybersecurity Update</a:t>
            </a:r>
          </a:p>
        </p:txBody>
      </p:sp>
      <p:sp>
        <p:nvSpPr>
          <p:cNvPr id="3" name="Content Placeholder 2">
            <a:extLst>
              <a:ext uri="{FF2B5EF4-FFF2-40B4-BE49-F238E27FC236}">
                <a16:creationId xmlns:a16="http://schemas.microsoft.com/office/drawing/2014/main" id="{AF7E3A2B-6AA9-3CC6-F359-1302D4114600}"/>
              </a:ext>
            </a:extLst>
          </p:cNvPr>
          <p:cNvSpPr>
            <a:spLocks noGrp="1"/>
          </p:cNvSpPr>
          <p:nvPr>
            <p:ph sz="half" idx="1"/>
          </p:nvPr>
        </p:nvSpPr>
        <p:spPr>
          <a:xfrm>
            <a:off x="277826" y="1600200"/>
            <a:ext cx="5596992" cy="4525963"/>
          </a:xfrm>
        </p:spPr>
        <p:txBody>
          <a:bodyPr vert="horz" lIns="91440" tIns="45720" rIns="91440" bIns="45720" rtlCol="0" anchor="t">
            <a:normAutofit/>
          </a:bodyPr>
          <a:lstStyle/>
          <a:p>
            <a:pPr marL="267970" indent="-267970">
              <a:buFont typeface="Arial" panose="05000000000000000000" pitchFamily="2" charset="2"/>
              <a:buChar char="•"/>
            </a:pPr>
            <a:r>
              <a:rPr lang="en-US" dirty="0">
                <a:latin typeface="Tahoma"/>
                <a:ea typeface="Tahoma"/>
                <a:cs typeface="Tahoma"/>
              </a:rPr>
              <a:t>Best Practices</a:t>
            </a:r>
            <a:endParaRPr lang="en-US" dirty="0"/>
          </a:p>
          <a:p>
            <a:pPr lvl="1">
              <a:buClr>
                <a:srgbClr val="808080"/>
              </a:buClr>
              <a:buFont typeface="Courier New" panose="05000000000000000000" pitchFamily="2" charset="2"/>
              <a:buChar char="o"/>
            </a:pPr>
            <a:r>
              <a:rPr lang="en-US" dirty="0">
                <a:latin typeface="Tahoma"/>
                <a:ea typeface="Tahoma"/>
                <a:cs typeface="Tahoma"/>
              </a:rPr>
              <a:t>Minimum Access Policy</a:t>
            </a:r>
            <a:endParaRPr lang="en-US" dirty="0"/>
          </a:p>
          <a:p>
            <a:pPr lvl="2">
              <a:buClr>
                <a:srgbClr val="808080"/>
              </a:buClr>
              <a:buFont typeface="Arial" panose="05000000000000000000" pitchFamily="2" charset="2"/>
              <a:buChar char="•"/>
            </a:pPr>
            <a:r>
              <a:rPr lang="en-US" dirty="0">
                <a:latin typeface="Tahoma"/>
                <a:ea typeface="Tahoma"/>
                <a:cs typeface="Tahoma"/>
              </a:rPr>
              <a:t>Restricting users to the least amount of access to privileged resources and permissions that are needed to run an experiment.</a:t>
            </a:r>
          </a:p>
          <a:p>
            <a:pPr lvl="1">
              <a:buClr>
                <a:srgbClr val="808080"/>
              </a:buClr>
              <a:buFont typeface="Courier New" panose="05000000000000000000" pitchFamily="2" charset="2"/>
              <a:buChar char="o"/>
            </a:pPr>
            <a:r>
              <a:rPr lang="en-US" dirty="0">
                <a:latin typeface="Tahoma"/>
                <a:ea typeface="Tahoma"/>
                <a:cs typeface="Tahoma"/>
              </a:rPr>
              <a:t>Application Firewall</a:t>
            </a:r>
            <a:endParaRPr lang="en-US" dirty="0"/>
          </a:p>
          <a:p>
            <a:pPr lvl="2">
              <a:buClr>
                <a:srgbClr val="808080"/>
              </a:buClr>
              <a:buFont typeface="Arial" panose="05000000000000000000" pitchFamily="2" charset="2"/>
              <a:buChar char="•"/>
            </a:pPr>
            <a:r>
              <a:rPr lang="en-US" dirty="0">
                <a:latin typeface="Tahoma"/>
                <a:ea typeface="Tahoma"/>
                <a:cs typeface="Tahoma"/>
              </a:rPr>
              <a:t>The application by default, will be firewalled from all network resources, exceptions will be granted as and when needed.</a:t>
            </a:r>
            <a:endParaRPr lang="en-US" dirty="0"/>
          </a:p>
        </p:txBody>
      </p:sp>
      <p:sp>
        <p:nvSpPr>
          <p:cNvPr id="6" name="Content Placeholder 5">
            <a:extLst>
              <a:ext uri="{FF2B5EF4-FFF2-40B4-BE49-F238E27FC236}">
                <a16:creationId xmlns:a16="http://schemas.microsoft.com/office/drawing/2014/main" id="{4C21F116-A5D8-EFE0-3317-3E6505EB8535}"/>
              </a:ext>
            </a:extLst>
          </p:cNvPr>
          <p:cNvSpPr>
            <a:spLocks noGrp="1"/>
          </p:cNvSpPr>
          <p:nvPr>
            <p:ph sz="half" idx="2"/>
          </p:nvPr>
        </p:nvSpPr>
        <p:spPr/>
        <p:txBody>
          <a:bodyPr vert="horz" lIns="91440" tIns="45720" rIns="91440" bIns="45720" rtlCol="0" anchor="t">
            <a:normAutofit/>
          </a:bodyPr>
          <a:lstStyle/>
          <a:p>
            <a:pPr marL="267970" indent="-267970">
              <a:buFont typeface="Arial" panose="05000000000000000000" pitchFamily="2" charset="2"/>
              <a:buChar char="•"/>
            </a:pPr>
            <a:r>
              <a:rPr lang="en-US" dirty="0">
                <a:latin typeface="Tahoma"/>
                <a:ea typeface="Tahoma"/>
                <a:cs typeface="Tahoma"/>
              </a:rPr>
              <a:t>Mitigation Techniques</a:t>
            </a:r>
            <a:endParaRPr lang="en-US" dirty="0"/>
          </a:p>
          <a:p>
            <a:pPr lvl="1">
              <a:buClr>
                <a:srgbClr val="808080"/>
              </a:buClr>
              <a:buFont typeface="Courier New" panose="05000000000000000000" pitchFamily="2" charset="2"/>
              <a:buChar char="o"/>
            </a:pPr>
            <a:r>
              <a:rPr lang="en-US" dirty="0">
                <a:latin typeface="Tahoma"/>
                <a:ea typeface="Tahoma"/>
                <a:cs typeface="Tahoma"/>
              </a:rPr>
              <a:t>Single SignOn</a:t>
            </a:r>
            <a:endParaRPr lang="en-US" dirty="0"/>
          </a:p>
          <a:p>
            <a:pPr lvl="2">
              <a:buClr>
                <a:srgbClr val="808080"/>
              </a:buClr>
              <a:buFont typeface="Arial" panose="05000000000000000000" pitchFamily="2" charset="2"/>
              <a:buChar char="•"/>
            </a:pPr>
            <a:r>
              <a:rPr lang="en-US" dirty="0">
                <a:latin typeface="Tahoma"/>
                <a:ea typeface="Tahoma"/>
                <a:cs typeface="Tahoma"/>
              </a:rPr>
              <a:t>MX3 will be using existing internal Single-SignOn infrastructure.</a:t>
            </a:r>
          </a:p>
          <a:p>
            <a:pPr lvl="1">
              <a:buClr>
                <a:srgbClr val="808080"/>
              </a:buClr>
              <a:buFont typeface="Courier New" panose="05000000000000000000" pitchFamily="2" charset="2"/>
              <a:buChar char="o"/>
            </a:pPr>
            <a:r>
              <a:rPr lang="en-US" dirty="0">
                <a:latin typeface="Tahoma"/>
                <a:ea typeface="Tahoma"/>
                <a:cs typeface="Tahoma"/>
              </a:rPr>
              <a:t>Security Review</a:t>
            </a:r>
          </a:p>
          <a:p>
            <a:pPr lvl="2">
              <a:buClr>
                <a:srgbClr val="808080"/>
              </a:buClr>
              <a:buFont typeface="Arial" panose="05000000000000000000" pitchFamily="2" charset="2"/>
              <a:buChar char="•"/>
            </a:pPr>
            <a:r>
              <a:rPr lang="en-US" dirty="0">
                <a:latin typeface="Tahoma"/>
                <a:ea typeface="Tahoma"/>
                <a:cs typeface="Tahoma"/>
              </a:rPr>
              <a:t>MX3 will be making an external remote access program available for beamline users. Before going live, our infrastructure and deployment configuration will be subjected to an ANSTO cybersecurity review and likely penetration testing.</a:t>
            </a:r>
            <a:endParaRPr lang="en-US" dirty="0"/>
          </a:p>
        </p:txBody>
      </p:sp>
    </p:spTree>
    <p:extLst>
      <p:ext uri="{BB962C8B-B14F-4D97-AF65-F5344CB8AC3E}">
        <p14:creationId xmlns:p14="http://schemas.microsoft.com/office/powerpoint/2010/main" val="27142235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121AC-99C9-F474-E589-39255D295604}"/>
              </a:ext>
            </a:extLst>
          </p:cNvPr>
          <p:cNvSpPr>
            <a:spLocks noGrp="1"/>
          </p:cNvSpPr>
          <p:nvPr>
            <p:ph type="title"/>
          </p:nvPr>
        </p:nvSpPr>
        <p:spPr>
          <a:xfrm>
            <a:off x="277826" y="274638"/>
            <a:ext cx="11304574" cy="759505"/>
          </a:xfrm>
        </p:spPr>
        <p:txBody>
          <a:bodyPr anchor="b">
            <a:normAutofit/>
          </a:bodyPr>
          <a:lstStyle/>
          <a:p>
            <a:pPr>
              <a:lnSpc>
                <a:spcPct val="90000"/>
              </a:lnSpc>
            </a:pPr>
            <a:r>
              <a:rPr lang="en-US"/>
              <a:t>Plans for the next six months</a:t>
            </a:r>
          </a:p>
        </p:txBody>
      </p:sp>
      <p:graphicFrame>
        <p:nvGraphicFramePr>
          <p:cNvPr id="5" name="Content Placeholder 2">
            <a:extLst>
              <a:ext uri="{FF2B5EF4-FFF2-40B4-BE49-F238E27FC236}">
                <a16:creationId xmlns:a16="http://schemas.microsoft.com/office/drawing/2014/main" id="{97322872-6FDA-DC11-FC42-5FD46639BE84}"/>
              </a:ext>
            </a:extLst>
          </p:cNvPr>
          <p:cNvGraphicFramePr>
            <a:graphicFrameLocks noGrp="1"/>
          </p:cNvGraphicFramePr>
          <p:nvPr>
            <p:ph idx="1"/>
            <p:extLst>
              <p:ext uri="{D42A27DB-BD31-4B8C-83A1-F6EECF244321}">
                <p14:modId xmlns:p14="http://schemas.microsoft.com/office/powerpoint/2010/main" val="65795998"/>
              </p:ext>
            </p:extLst>
          </p:nvPr>
        </p:nvGraphicFramePr>
        <p:xfrm>
          <a:off x="277826" y="1208314"/>
          <a:ext cx="11304574" cy="49178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878988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Rounded Corners 20">
            <a:extLst>
              <a:ext uri="{FF2B5EF4-FFF2-40B4-BE49-F238E27FC236}">
                <a16:creationId xmlns:a16="http://schemas.microsoft.com/office/drawing/2014/main" id="{4EA65ED1-D644-EFAC-AC2B-154D66B03C7F}"/>
              </a:ext>
            </a:extLst>
          </p:cNvPr>
          <p:cNvSpPr/>
          <p:nvPr/>
        </p:nvSpPr>
        <p:spPr>
          <a:xfrm>
            <a:off x="6454615" y="4672786"/>
            <a:ext cx="5737385" cy="2199657"/>
          </a:xfrm>
          <a:prstGeom prst="roundRect">
            <a:avLst/>
          </a:prstGeom>
          <a:solidFill>
            <a:schemeClr val="accent4">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Rectangle: Rounded Corners 19">
            <a:extLst>
              <a:ext uri="{FF2B5EF4-FFF2-40B4-BE49-F238E27FC236}">
                <a16:creationId xmlns:a16="http://schemas.microsoft.com/office/drawing/2014/main" id="{90CE92CE-655C-1483-0CF8-281520945290}"/>
              </a:ext>
            </a:extLst>
          </p:cNvPr>
          <p:cNvSpPr/>
          <p:nvPr/>
        </p:nvSpPr>
        <p:spPr>
          <a:xfrm>
            <a:off x="0" y="4745758"/>
            <a:ext cx="6434593" cy="2112241"/>
          </a:xfrm>
          <a:prstGeom prst="round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Rounded Corners 8">
            <a:extLst>
              <a:ext uri="{FF2B5EF4-FFF2-40B4-BE49-F238E27FC236}">
                <a16:creationId xmlns:a16="http://schemas.microsoft.com/office/drawing/2014/main" id="{D05D87AA-0619-F098-42EF-E37BCE273EA5}"/>
              </a:ext>
            </a:extLst>
          </p:cNvPr>
          <p:cNvSpPr/>
          <p:nvPr/>
        </p:nvSpPr>
        <p:spPr>
          <a:xfrm>
            <a:off x="6776295" y="933004"/>
            <a:ext cx="3962773" cy="3443443"/>
          </a:xfrm>
          <a:prstGeom prst="roundRect">
            <a:avLst/>
          </a:prstGeom>
          <a:solidFill>
            <a:schemeClr val="accent3">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Rounded Corners 7">
            <a:extLst>
              <a:ext uri="{FF2B5EF4-FFF2-40B4-BE49-F238E27FC236}">
                <a16:creationId xmlns:a16="http://schemas.microsoft.com/office/drawing/2014/main" id="{B926D68C-31F6-1D9F-9A1A-5B385D86118D}"/>
              </a:ext>
            </a:extLst>
          </p:cNvPr>
          <p:cNvSpPr/>
          <p:nvPr/>
        </p:nvSpPr>
        <p:spPr>
          <a:xfrm>
            <a:off x="3443128" y="907839"/>
            <a:ext cx="3248977" cy="3443443"/>
          </a:xfrm>
          <a:prstGeom prst="round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Rectangle: Rounded Corners 4">
            <a:extLst>
              <a:ext uri="{FF2B5EF4-FFF2-40B4-BE49-F238E27FC236}">
                <a16:creationId xmlns:a16="http://schemas.microsoft.com/office/drawing/2014/main" id="{8B24C48E-A07B-857C-2139-B88DAF1F2F18}"/>
              </a:ext>
            </a:extLst>
          </p:cNvPr>
          <p:cNvSpPr/>
          <p:nvPr/>
        </p:nvSpPr>
        <p:spPr>
          <a:xfrm>
            <a:off x="504497" y="907840"/>
            <a:ext cx="2877225" cy="3443443"/>
          </a:xfrm>
          <a:prstGeom prst="round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Rectangle 1"/>
          <p:cNvSpPr>
            <a:spLocks noChangeArrowheads="1"/>
          </p:cNvSpPr>
          <p:nvPr/>
        </p:nvSpPr>
        <p:spPr bwMode="auto">
          <a:xfrm>
            <a:off x="1609617" y="3192938"/>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prstClr val="black"/>
              </a:solidFill>
              <a:effectLst/>
              <a:uLnTx/>
              <a:uFillTx/>
              <a:latin typeface="Arial" pitchFamily="34" charset="0"/>
              <a:ea typeface="+mn-ea"/>
              <a:cs typeface="Arial" pitchFamily="34" charset="0"/>
            </a:endParaRPr>
          </a:p>
        </p:txBody>
      </p:sp>
      <p:sp>
        <p:nvSpPr>
          <p:cNvPr id="7" name="Title 1">
            <a:extLst>
              <a:ext uri="{FF2B5EF4-FFF2-40B4-BE49-F238E27FC236}">
                <a16:creationId xmlns:a16="http://schemas.microsoft.com/office/drawing/2014/main" id="{4BCD4861-19C5-6544-8481-7F0A5A5AEADE}"/>
              </a:ext>
            </a:extLst>
          </p:cNvPr>
          <p:cNvSpPr>
            <a:spLocks noGrp="1"/>
          </p:cNvSpPr>
          <p:nvPr>
            <p:ph type="title"/>
          </p:nvPr>
        </p:nvSpPr>
        <p:spPr>
          <a:xfrm>
            <a:off x="0" y="187200"/>
            <a:ext cx="12192000" cy="547200"/>
          </a:xfrm>
        </p:spPr>
        <p:txBody>
          <a:bodyPr/>
          <a:lstStyle/>
          <a:p>
            <a:pPr algn="ctr"/>
            <a:r>
              <a:rPr lang="en-US" sz="2800" b="0" dirty="0">
                <a:solidFill>
                  <a:schemeClr val="tx2"/>
                </a:solidFill>
              </a:rPr>
              <a:t>MX3 Project</a:t>
            </a:r>
            <a:endParaRPr lang="en-AU" sz="2800" b="0" dirty="0">
              <a:solidFill>
                <a:schemeClr val="tx2"/>
              </a:solidFill>
            </a:endParaRPr>
          </a:p>
        </p:txBody>
      </p:sp>
      <p:sp>
        <p:nvSpPr>
          <p:cNvPr id="10" name="TextBox 9">
            <a:extLst>
              <a:ext uri="{FF2B5EF4-FFF2-40B4-BE49-F238E27FC236}">
                <a16:creationId xmlns:a16="http://schemas.microsoft.com/office/drawing/2014/main" id="{4C273C7C-10DD-774D-B714-50438A2EAF3B}"/>
              </a:ext>
            </a:extLst>
          </p:cNvPr>
          <p:cNvSpPr txBox="1"/>
          <p:nvPr/>
        </p:nvSpPr>
        <p:spPr>
          <a:xfrm>
            <a:off x="626224" y="1036837"/>
            <a:ext cx="3364230" cy="1938992"/>
          </a:xfrm>
          <a:prstGeom prst="rect">
            <a:avLst/>
          </a:prstGeom>
          <a:noFill/>
        </p:spPr>
        <p:txBody>
          <a:bodyPr wrap="square" rtlCol="0">
            <a:spAutoFit/>
          </a:bodyPr>
          <a:lstStyle/>
          <a:p>
            <a:r>
              <a:rPr lang="en-AU" sz="2400" dirty="0">
                <a:solidFill>
                  <a:schemeClr val="accent1"/>
                </a:solidFill>
              </a:rPr>
              <a:t>Scientists</a:t>
            </a:r>
          </a:p>
          <a:p>
            <a:r>
              <a:rPr lang="en-AU" sz="2400" dirty="0"/>
              <a:t>Tom Caradoc-Davies</a:t>
            </a:r>
          </a:p>
          <a:p>
            <a:r>
              <a:rPr lang="en-AU" sz="2400" dirty="0"/>
              <a:t>Daniel Eriksson</a:t>
            </a:r>
          </a:p>
          <a:p>
            <a:r>
              <a:rPr lang="en-AU" sz="2400" dirty="0"/>
              <a:t>Eleanor Campbell</a:t>
            </a:r>
          </a:p>
          <a:p>
            <a:r>
              <a:rPr lang="en-AU" sz="2400" dirty="0"/>
              <a:t>Suk-Youl Park*</a:t>
            </a:r>
          </a:p>
        </p:txBody>
      </p:sp>
      <p:sp>
        <p:nvSpPr>
          <p:cNvPr id="11" name="Rectangle 1">
            <a:extLst>
              <a:ext uri="{FF2B5EF4-FFF2-40B4-BE49-F238E27FC236}">
                <a16:creationId xmlns:a16="http://schemas.microsoft.com/office/drawing/2014/main" id="{2A650F96-6A52-E04B-8383-69F569BBB93D}"/>
              </a:ext>
            </a:extLst>
          </p:cNvPr>
          <p:cNvSpPr>
            <a:spLocks noChangeArrowheads="1"/>
          </p:cNvSpPr>
          <p:nvPr/>
        </p:nvSpPr>
        <p:spPr bwMode="auto">
          <a:xfrm>
            <a:off x="1609617" y="3192938"/>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fontAlgn="base">
              <a:spcBef>
                <a:spcPct val="0"/>
              </a:spcBef>
              <a:spcAft>
                <a:spcPct val="0"/>
              </a:spcAft>
            </a:pPr>
            <a:endParaRPr lang="en-US" altLang="en-US">
              <a:latin typeface="Arial" pitchFamily="34" charset="0"/>
              <a:cs typeface="Arial" pitchFamily="34" charset="0"/>
            </a:endParaRPr>
          </a:p>
        </p:txBody>
      </p:sp>
      <p:sp>
        <p:nvSpPr>
          <p:cNvPr id="12" name="TextBox 11">
            <a:extLst>
              <a:ext uri="{FF2B5EF4-FFF2-40B4-BE49-F238E27FC236}">
                <a16:creationId xmlns:a16="http://schemas.microsoft.com/office/drawing/2014/main" id="{4339B793-77C7-6B43-BA88-57DCAAFEAACC}"/>
              </a:ext>
            </a:extLst>
          </p:cNvPr>
          <p:cNvSpPr txBox="1"/>
          <p:nvPr/>
        </p:nvSpPr>
        <p:spPr>
          <a:xfrm>
            <a:off x="594726" y="3276686"/>
            <a:ext cx="3477171" cy="830997"/>
          </a:xfrm>
          <a:prstGeom prst="rect">
            <a:avLst/>
          </a:prstGeom>
          <a:noFill/>
        </p:spPr>
        <p:txBody>
          <a:bodyPr wrap="square" rtlCol="0">
            <a:spAutoFit/>
          </a:bodyPr>
          <a:lstStyle/>
          <a:p>
            <a:r>
              <a:rPr lang="en-AU" sz="2400" dirty="0">
                <a:solidFill>
                  <a:schemeClr val="accent1"/>
                </a:solidFill>
              </a:rPr>
              <a:t>Project Manager</a:t>
            </a:r>
          </a:p>
          <a:p>
            <a:r>
              <a:rPr lang="en-AU" sz="2400" dirty="0"/>
              <a:t>Nicole Cain</a:t>
            </a:r>
          </a:p>
        </p:txBody>
      </p:sp>
      <p:sp>
        <p:nvSpPr>
          <p:cNvPr id="13" name="TextBox 12">
            <a:extLst>
              <a:ext uri="{FF2B5EF4-FFF2-40B4-BE49-F238E27FC236}">
                <a16:creationId xmlns:a16="http://schemas.microsoft.com/office/drawing/2014/main" id="{370E5BA2-8D89-DF4C-A9CC-71B91E64BE23}"/>
              </a:ext>
            </a:extLst>
          </p:cNvPr>
          <p:cNvSpPr txBox="1"/>
          <p:nvPr/>
        </p:nvSpPr>
        <p:spPr>
          <a:xfrm>
            <a:off x="3585018" y="1192460"/>
            <a:ext cx="3470516" cy="830997"/>
          </a:xfrm>
          <a:prstGeom prst="rect">
            <a:avLst/>
          </a:prstGeom>
          <a:noFill/>
        </p:spPr>
        <p:txBody>
          <a:bodyPr wrap="square" rtlCol="0">
            <a:spAutoFit/>
          </a:bodyPr>
          <a:lstStyle/>
          <a:p>
            <a:r>
              <a:rPr lang="en-AU" sz="2400" dirty="0">
                <a:solidFill>
                  <a:schemeClr val="accent1"/>
                </a:solidFill>
              </a:rPr>
              <a:t>Lead Engineer</a:t>
            </a:r>
          </a:p>
          <a:p>
            <a:r>
              <a:rPr lang="en-AU" sz="2400" dirty="0" err="1"/>
              <a:t>Hima</a:t>
            </a:r>
            <a:r>
              <a:rPr lang="en-AU" sz="2400" dirty="0"/>
              <a:t> </a:t>
            </a:r>
            <a:r>
              <a:rPr lang="en-AU" sz="2400" dirty="0" err="1"/>
              <a:t>Cherukuvada</a:t>
            </a:r>
            <a:endParaRPr lang="en-AU" sz="2400" dirty="0"/>
          </a:p>
        </p:txBody>
      </p:sp>
      <p:sp>
        <p:nvSpPr>
          <p:cNvPr id="14" name="TextBox 13">
            <a:extLst>
              <a:ext uri="{FF2B5EF4-FFF2-40B4-BE49-F238E27FC236}">
                <a16:creationId xmlns:a16="http://schemas.microsoft.com/office/drawing/2014/main" id="{133A498F-8574-0E44-B528-3D2B1203B136}"/>
              </a:ext>
            </a:extLst>
          </p:cNvPr>
          <p:cNvSpPr txBox="1"/>
          <p:nvPr/>
        </p:nvSpPr>
        <p:spPr>
          <a:xfrm>
            <a:off x="3549980" y="3319462"/>
            <a:ext cx="3244058" cy="830997"/>
          </a:xfrm>
          <a:prstGeom prst="rect">
            <a:avLst/>
          </a:prstGeom>
          <a:noFill/>
        </p:spPr>
        <p:txBody>
          <a:bodyPr wrap="square" rtlCol="0">
            <a:spAutoFit/>
          </a:bodyPr>
          <a:lstStyle/>
          <a:p>
            <a:r>
              <a:rPr lang="en-AU" sz="2400" dirty="0">
                <a:solidFill>
                  <a:schemeClr val="accent1"/>
                </a:solidFill>
              </a:rPr>
              <a:t>Controls Engineer</a:t>
            </a:r>
          </a:p>
          <a:p>
            <a:r>
              <a:rPr lang="en-AU" sz="2400" dirty="0"/>
              <a:t>Simin Chen</a:t>
            </a:r>
          </a:p>
        </p:txBody>
      </p:sp>
      <p:sp>
        <p:nvSpPr>
          <p:cNvPr id="15" name="TextBox 14">
            <a:extLst>
              <a:ext uri="{FF2B5EF4-FFF2-40B4-BE49-F238E27FC236}">
                <a16:creationId xmlns:a16="http://schemas.microsoft.com/office/drawing/2014/main" id="{6CF3F016-CD16-2E48-8A9D-863E1499A9A7}"/>
              </a:ext>
            </a:extLst>
          </p:cNvPr>
          <p:cNvSpPr txBox="1"/>
          <p:nvPr/>
        </p:nvSpPr>
        <p:spPr>
          <a:xfrm>
            <a:off x="6949248" y="1170420"/>
            <a:ext cx="3789820" cy="1569660"/>
          </a:xfrm>
          <a:prstGeom prst="rect">
            <a:avLst/>
          </a:prstGeom>
          <a:noFill/>
        </p:spPr>
        <p:txBody>
          <a:bodyPr wrap="square" rtlCol="0">
            <a:spAutoFit/>
          </a:bodyPr>
          <a:lstStyle/>
          <a:p>
            <a:r>
              <a:rPr lang="en-AU" sz="2400" dirty="0">
                <a:solidFill>
                  <a:schemeClr val="accent1"/>
                </a:solidFill>
              </a:rPr>
              <a:t>Scientific Computing </a:t>
            </a:r>
            <a:r>
              <a:rPr lang="en-AU" sz="2400" dirty="0"/>
              <a:t>Francisco Hernandez </a:t>
            </a:r>
            <a:r>
              <a:rPr lang="en-AU" sz="2400" dirty="0" err="1"/>
              <a:t>Vivanco</a:t>
            </a:r>
            <a:endParaRPr lang="en-AU" sz="2400" dirty="0"/>
          </a:p>
          <a:p>
            <a:r>
              <a:rPr lang="en-AU" sz="2400" dirty="0"/>
              <a:t>Jacob Oldfield</a:t>
            </a:r>
          </a:p>
          <a:p>
            <a:r>
              <a:rPr lang="en-AU" sz="2400" dirty="0"/>
              <a:t>Rakesh </a:t>
            </a:r>
            <a:r>
              <a:rPr lang="en-AU" sz="2400" dirty="0" err="1"/>
              <a:t>Khemaram</a:t>
            </a:r>
            <a:endParaRPr lang="en-AU" sz="2400" dirty="0"/>
          </a:p>
        </p:txBody>
      </p:sp>
      <p:sp>
        <p:nvSpPr>
          <p:cNvPr id="17" name="TextBox 16">
            <a:extLst>
              <a:ext uri="{FF2B5EF4-FFF2-40B4-BE49-F238E27FC236}">
                <a16:creationId xmlns:a16="http://schemas.microsoft.com/office/drawing/2014/main" id="{50F2A9BB-99E8-3D4E-96DB-E90007CBA6D5}"/>
              </a:ext>
            </a:extLst>
          </p:cNvPr>
          <p:cNvSpPr txBox="1"/>
          <p:nvPr/>
        </p:nvSpPr>
        <p:spPr>
          <a:xfrm>
            <a:off x="3549980" y="2284621"/>
            <a:ext cx="3131615" cy="830997"/>
          </a:xfrm>
          <a:prstGeom prst="rect">
            <a:avLst/>
          </a:prstGeom>
          <a:noFill/>
        </p:spPr>
        <p:txBody>
          <a:bodyPr wrap="square" rtlCol="0">
            <a:spAutoFit/>
          </a:bodyPr>
          <a:lstStyle/>
          <a:p>
            <a:r>
              <a:rPr lang="en-AU" sz="2400" dirty="0">
                <a:solidFill>
                  <a:schemeClr val="accent1"/>
                </a:solidFill>
              </a:rPr>
              <a:t>Mechanical Technician</a:t>
            </a:r>
          </a:p>
          <a:p>
            <a:r>
              <a:rPr lang="en-AU" sz="2400" dirty="0"/>
              <a:t>Joe Quinton</a:t>
            </a:r>
          </a:p>
        </p:txBody>
      </p:sp>
      <p:sp>
        <p:nvSpPr>
          <p:cNvPr id="18" name="TextBox 17">
            <a:extLst>
              <a:ext uri="{FF2B5EF4-FFF2-40B4-BE49-F238E27FC236}">
                <a16:creationId xmlns:a16="http://schemas.microsoft.com/office/drawing/2014/main" id="{EA159FEA-050A-2648-8E47-3C0E46E3CB3F}"/>
              </a:ext>
            </a:extLst>
          </p:cNvPr>
          <p:cNvSpPr txBox="1"/>
          <p:nvPr/>
        </p:nvSpPr>
        <p:spPr>
          <a:xfrm>
            <a:off x="6962296" y="3249112"/>
            <a:ext cx="2947447" cy="830997"/>
          </a:xfrm>
          <a:prstGeom prst="rect">
            <a:avLst/>
          </a:prstGeom>
          <a:noFill/>
        </p:spPr>
        <p:txBody>
          <a:bodyPr wrap="square" rtlCol="0">
            <a:spAutoFit/>
          </a:bodyPr>
          <a:lstStyle/>
          <a:p>
            <a:r>
              <a:rPr lang="en-AU" sz="2400" dirty="0">
                <a:solidFill>
                  <a:schemeClr val="accent1"/>
                </a:solidFill>
              </a:rPr>
              <a:t>PLC lead</a:t>
            </a:r>
          </a:p>
          <a:p>
            <a:r>
              <a:rPr lang="en-AU" sz="2400" dirty="0"/>
              <a:t>Graham Barrow</a:t>
            </a:r>
          </a:p>
        </p:txBody>
      </p:sp>
      <p:sp>
        <p:nvSpPr>
          <p:cNvPr id="19" name="TextBox 18">
            <a:extLst>
              <a:ext uri="{FF2B5EF4-FFF2-40B4-BE49-F238E27FC236}">
                <a16:creationId xmlns:a16="http://schemas.microsoft.com/office/drawing/2014/main" id="{0DBECC85-EB51-4A8C-A288-1BD5B6BA72D0}"/>
              </a:ext>
            </a:extLst>
          </p:cNvPr>
          <p:cNvSpPr txBox="1"/>
          <p:nvPr/>
        </p:nvSpPr>
        <p:spPr>
          <a:xfrm>
            <a:off x="80406" y="4745760"/>
            <a:ext cx="6354188" cy="2185214"/>
          </a:xfrm>
          <a:prstGeom prst="rect">
            <a:avLst/>
          </a:prstGeom>
          <a:noFill/>
          <a:ln>
            <a:noFill/>
          </a:ln>
        </p:spPr>
        <p:txBody>
          <a:bodyPr wrap="square" rtlCol="0">
            <a:spAutoFit/>
          </a:bodyPr>
          <a:lstStyle/>
          <a:p>
            <a:r>
              <a:rPr lang="en-AU" sz="2400" dirty="0">
                <a:solidFill>
                  <a:schemeClr val="accent1"/>
                </a:solidFill>
              </a:rPr>
              <a:t>Beamline Advisory Panel </a:t>
            </a:r>
          </a:p>
          <a:p>
            <a:r>
              <a:rPr lang="en-AU" sz="2400" dirty="0"/>
              <a:t>Charlie Bond (Chair) – UWA</a:t>
            </a:r>
          </a:p>
          <a:p>
            <a:r>
              <a:rPr lang="en-AU" sz="2400" dirty="0"/>
              <a:t>Peter </a:t>
            </a:r>
            <a:r>
              <a:rPr lang="en-AU" sz="2400" dirty="0" err="1"/>
              <a:t>Czabotar</a:t>
            </a:r>
            <a:r>
              <a:rPr lang="en-AU" sz="2400" dirty="0"/>
              <a:t> – WEHI</a:t>
            </a:r>
          </a:p>
          <a:p>
            <a:r>
              <a:rPr lang="en-AU" sz="2400" dirty="0"/>
              <a:t>Chris </a:t>
            </a:r>
            <a:r>
              <a:rPr lang="en-AU" sz="2400" dirty="0" err="1"/>
              <a:t>Sumby</a:t>
            </a:r>
            <a:r>
              <a:rPr lang="en-AU" sz="2400" dirty="0"/>
              <a:t> - UA</a:t>
            </a:r>
          </a:p>
          <a:p>
            <a:r>
              <a:rPr lang="en-AU" sz="2400" dirty="0"/>
              <a:t>Stephanie Gras – MU</a:t>
            </a:r>
          </a:p>
          <a:p>
            <a:endParaRPr lang="en-AU" sz="1600" dirty="0"/>
          </a:p>
        </p:txBody>
      </p:sp>
      <p:sp>
        <p:nvSpPr>
          <p:cNvPr id="3" name="TextBox 2">
            <a:extLst>
              <a:ext uri="{FF2B5EF4-FFF2-40B4-BE49-F238E27FC236}">
                <a16:creationId xmlns:a16="http://schemas.microsoft.com/office/drawing/2014/main" id="{71F0E2F6-F410-EE31-67EF-295D5A55C271}"/>
              </a:ext>
            </a:extLst>
          </p:cNvPr>
          <p:cNvSpPr txBox="1"/>
          <p:nvPr/>
        </p:nvSpPr>
        <p:spPr>
          <a:xfrm>
            <a:off x="6755260" y="4672786"/>
            <a:ext cx="5436740" cy="2185214"/>
          </a:xfrm>
          <a:prstGeom prst="rect">
            <a:avLst/>
          </a:prstGeom>
          <a:noFill/>
          <a:ln>
            <a:noFill/>
          </a:ln>
        </p:spPr>
        <p:txBody>
          <a:bodyPr wrap="square" rtlCol="0">
            <a:spAutoFit/>
          </a:bodyPr>
          <a:lstStyle/>
          <a:p>
            <a:r>
              <a:rPr lang="en-AU" sz="2400" dirty="0">
                <a:solidFill>
                  <a:schemeClr val="accent1"/>
                </a:solidFill>
              </a:rPr>
              <a:t>MX1 &amp; MX2</a:t>
            </a:r>
          </a:p>
          <a:p>
            <a:r>
              <a:rPr lang="en-AU" sz="2400" dirty="0"/>
              <a:t>Rachel Williamson</a:t>
            </a:r>
          </a:p>
          <a:p>
            <a:r>
              <a:rPr lang="en-AU" sz="2400" dirty="0"/>
              <a:t>Alan </a:t>
            </a:r>
            <a:r>
              <a:rPr lang="en-AU" sz="2400" dirty="0" err="1"/>
              <a:t>Riboldi-Tunnicliffe</a:t>
            </a:r>
            <a:endParaRPr lang="en-AU" sz="2400" dirty="0"/>
          </a:p>
          <a:p>
            <a:r>
              <a:rPr lang="en-AU" sz="2400" dirty="0"/>
              <a:t>Santosh </a:t>
            </a:r>
            <a:r>
              <a:rPr lang="en-AU" sz="2400" dirty="0" err="1"/>
              <a:t>Panjikar</a:t>
            </a:r>
            <a:endParaRPr lang="en-AU" sz="2400" dirty="0"/>
          </a:p>
          <a:p>
            <a:r>
              <a:rPr lang="en-AU" sz="2400" dirty="0"/>
              <a:t>Stephen Harrop</a:t>
            </a:r>
          </a:p>
          <a:p>
            <a:endParaRPr lang="en-AU" sz="1600" dirty="0"/>
          </a:p>
        </p:txBody>
      </p:sp>
      <p:sp>
        <p:nvSpPr>
          <p:cNvPr id="2" name="TextBox 1">
            <a:extLst>
              <a:ext uri="{FF2B5EF4-FFF2-40B4-BE49-F238E27FC236}">
                <a16:creationId xmlns:a16="http://schemas.microsoft.com/office/drawing/2014/main" id="{1FD6158C-E524-7508-6106-5D82B1D969BD}"/>
              </a:ext>
            </a:extLst>
          </p:cNvPr>
          <p:cNvSpPr txBox="1"/>
          <p:nvPr/>
        </p:nvSpPr>
        <p:spPr>
          <a:xfrm>
            <a:off x="3102272" y="5453646"/>
            <a:ext cx="3332322" cy="1477328"/>
          </a:xfrm>
          <a:prstGeom prst="rect">
            <a:avLst/>
          </a:prstGeom>
          <a:noFill/>
        </p:spPr>
        <p:txBody>
          <a:bodyPr wrap="none" rtlCol="0">
            <a:spAutoFit/>
          </a:bodyPr>
          <a:lstStyle/>
          <a:p>
            <a:r>
              <a:rPr lang="en-AU" sz="2400" dirty="0" err="1"/>
              <a:t>Gwyndaf</a:t>
            </a:r>
            <a:r>
              <a:rPr lang="en-AU" sz="2400" dirty="0"/>
              <a:t> Evans – DLS, UK</a:t>
            </a:r>
          </a:p>
          <a:p>
            <a:r>
              <a:rPr lang="en-AU" sz="2400" dirty="0"/>
              <a:t>Aina Cohen - SLAC, USA</a:t>
            </a:r>
          </a:p>
          <a:p>
            <a:r>
              <a:rPr lang="en-AU" sz="2400" dirty="0"/>
              <a:t>Emily Parker - VUW, NZ</a:t>
            </a:r>
          </a:p>
          <a:p>
            <a:endParaRPr lang="en-AU" dirty="0"/>
          </a:p>
        </p:txBody>
      </p:sp>
      <p:sp>
        <p:nvSpPr>
          <p:cNvPr id="4" name="TextBox 3">
            <a:extLst>
              <a:ext uri="{FF2B5EF4-FFF2-40B4-BE49-F238E27FC236}">
                <a16:creationId xmlns:a16="http://schemas.microsoft.com/office/drawing/2014/main" id="{6BA8710F-A42D-B090-262F-EA25A71E304B}"/>
              </a:ext>
            </a:extLst>
          </p:cNvPr>
          <p:cNvSpPr txBox="1"/>
          <p:nvPr/>
        </p:nvSpPr>
        <p:spPr>
          <a:xfrm>
            <a:off x="9726645" y="5011341"/>
            <a:ext cx="2465355" cy="1846659"/>
          </a:xfrm>
          <a:prstGeom prst="rect">
            <a:avLst/>
          </a:prstGeom>
          <a:noFill/>
        </p:spPr>
        <p:txBody>
          <a:bodyPr wrap="none" rtlCol="0">
            <a:spAutoFit/>
          </a:bodyPr>
          <a:lstStyle/>
          <a:p>
            <a:r>
              <a:rPr lang="en-AU" sz="2400" dirty="0"/>
              <a:t>Stephanie Boer</a:t>
            </a:r>
          </a:p>
          <a:p>
            <a:r>
              <a:rPr lang="en-AU" sz="2400" dirty="0"/>
              <a:t>Yogesh </a:t>
            </a:r>
            <a:r>
              <a:rPr lang="en-AU" sz="2400" dirty="0" err="1"/>
              <a:t>Khandokar</a:t>
            </a:r>
            <a:endParaRPr lang="en-AU" sz="2400" dirty="0"/>
          </a:p>
          <a:p>
            <a:r>
              <a:rPr lang="en-AU" sz="2400" dirty="0"/>
              <a:t>Rosie Young</a:t>
            </a:r>
          </a:p>
          <a:p>
            <a:r>
              <a:rPr lang="en-AU" sz="2400" dirty="0"/>
              <a:t>Chris Szeto</a:t>
            </a:r>
          </a:p>
          <a:p>
            <a:endParaRPr lang="en-AU" dirty="0"/>
          </a:p>
        </p:txBody>
      </p:sp>
    </p:spTree>
    <p:extLst>
      <p:ext uri="{BB962C8B-B14F-4D97-AF65-F5344CB8AC3E}">
        <p14:creationId xmlns:p14="http://schemas.microsoft.com/office/powerpoint/2010/main" val="7525747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0B985-8BEB-F223-D3C4-09C76963AB3A}"/>
              </a:ext>
            </a:extLst>
          </p:cNvPr>
          <p:cNvSpPr>
            <a:spLocks noGrp="1"/>
          </p:cNvSpPr>
          <p:nvPr>
            <p:ph type="ctrTitle"/>
          </p:nvPr>
        </p:nvSpPr>
        <p:spPr/>
        <p:txBody>
          <a:bodyPr/>
          <a:lstStyle/>
          <a:p>
            <a:r>
              <a:rPr lang="en-US" dirty="0">
                <a:latin typeface="Tahoma"/>
                <a:ea typeface="Tahoma"/>
                <a:cs typeface="Tahoma"/>
              </a:rPr>
              <a:t>Thank You</a:t>
            </a:r>
            <a:endParaRPr lang="en-US" dirty="0"/>
          </a:p>
        </p:txBody>
      </p:sp>
    </p:spTree>
    <p:extLst>
      <p:ext uri="{BB962C8B-B14F-4D97-AF65-F5344CB8AC3E}">
        <p14:creationId xmlns:p14="http://schemas.microsoft.com/office/powerpoint/2010/main" val="41751518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E1540D1-B4F7-2E9B-1514-9C222EFD990E}"/>
              </a:ext>
            </a:extLst>
          </p:cNvPr>
          <p:cNvSpPr>
            <a:spLocks noGrp="1"/>
          </p:cNvSpPr>
          <p:nvPr>
            <p:ph type="body" idx="1"/>
          </p:nvPr>
        </p:nvSpPr>
        <p:spPr/>
        <p:txBody>
          <a:bodyPr/>
          <a:lstStyle/>
          <a:p>
            <a:endParaRPr lang="en-AU"/>
          </a:p>
        </p:txBody>
      </p:sp>
      <p:graphicFrame>
        <p:nvGraphicFramePr>
          <p:cNvPr id="4" name="Table 3">
            <a:extLst>
              <a:ext uri="{FF2B5EF4-FFF2-40B4-BE49-F238E27FC236}">
                <a16:creationId xmlns:a16="http://schemas.microsoft.com/office/drawing/2014/main" id="{C531D55F-4296-B36F-A50C-C210738F8E10}"/>
              </a:ext>
            </a:extLst>
          </p:cNvPr>
          <p:cNvGraphicFramePr>
            <a:graphicFrameLocks noGrp="1"/>
          </p:cNvGraphicFramePr>
          <p:nvPr>
            <p:extLst>
              <p:ext uri="{D42A27DB-BD31-4B8C-83A1-F6EECF244321}">
                <p14:modId xmlns:p14="http://schemas.microsoft.com/office/powerpoint/2010/main" val="1609110444"/>
              </p:ext>
            </p:extLst>
          </p:nvPr>
        </p:nvGraphicFramePr>
        <p:xfrm>
          <a:off x="-1" y="0"/>
          <a:ext cx="12191999" cy="6858001"/>
        </p:xfrm>
        <a:graphic>
          <a:graphicData uri="http://schemas.openxmlformats.org/drawingml/2006/table">
            <a:tbl>
              <a:tblPr>
                <a:tableStyleId>{306799F8-075E-4A3A-A7F6-7FBC6576F1A4}</a:tableStyleId>
              </a:tblPr>
              <a:tblGrid>
                <a:gridCol w="1867382">
                  <a:extLst>
                    <a:ext uri="{9D8B030D-6E8A-4147-A177-3AD203B41FA5}">
                      <a16:colId xmlns:a16="http://schemas.microsoft.com/office/drawing/2014/main" val="3924080213"/>
                    </a:ext>
                  </a:extLst>
                </a:gridCol>
                <a:gridCol w="1979405">
                  <a:extLst>
                    <a:ext uri="{9D8B030D-6E8A-4147-A177-3AD203B41FA5}">
                      <a16:colId xmlns:a16="http://schemas.microsoft.com/office/drawing/2014/main" val="2673374780"/>
                    </a:ext>
                  </a:extLst>
                </a:gridCol>
                <a:gridCol w="1671145">
                  <a:extLst>
                    <a:ext uri="{9D8B030D-6E8A-4147-A177-3AD203B41FA5}">
                      <a16:colId xmlns:a16="http://schemas.microsoft.com/office/drawing/2014/main" val="2437128932"/>
                    </a:ext>
                  </a:extLst>
                </a:gridCol>
                <a:gridCol w="3082159">
                  <a:extLst>
                    <a:ext uri="{9D8B030D-6E8A-4147-A177-3AD203B41FA5}">
                      <a16:colId xmlns:a16="http://schemas.microsoft.com/office/drawing/2014/main" val="2186137297"/>
                    </a:ext>
                  </a:extLst>
                </a:gridCol>
                <a:gridCol w="3591908">
                  <a:extLst>
                    <a:ext uri="{9D8B030D-6E8A-4147-A177-3AD203B41FA5}">
                      <a16:colId xmlns:a16="http://schemas.microsoft.com/office/drawing/2014/main" val="4173748235"/>
                    </a:ext>
                  </a:extLst>
                </a:gridCol>
              </a:tblGrid>
              <a:tr h="1445092">
                <a:tc>
                  <a:txBody>
                    <a:bodyPr/>
                    <a:lstStyle/>
                    <a:p>
                      <a:pPr algn="ctr" fontAlgn="base"/>
                      <a:endParaRPr lang="en-AU" sz="1600" b="0" i="0" dirty="0">
                        <a:solidFill>
                          <a:schemeClr val="bg1"/>
                        </a:solidFill>
                        <a:effectLst/>
                      </a:endParaRPr>
                    </a:p>
                  </a:txBody>
                  <a:tcPr marL="66558" marR="66558" marT="33279" marB="33279" anchor="ctr">
                    <a:lnB w="12700" cap="flat" cmpd="sng" algn="ctr">
                      <a:solidFill>
                        <a:schemeClr val="bg1"/>
                      </a:solidFill>
                      <a:prstDash val="solid"/>
                      <a:round/>
                      <a:headEnd type="none" w="med" len="med"/>
                      <a:tailEnd type="none" w="med" len="med"/>
                    </a:lnB>
                  </a:tcPr>
                </a:tc>
                <a:tc>
                  <a:txBody>
                    <a:bodyPr/>
                    <a:lstStyle/>
                    <a:p>
                      <a:pPr algn="ctr" fontAlgn="base"/>
                      <a:r>
                        <a:rPr lang="en-AU" sz="1800" b="1" dirty="0">
                          <a:solidFill>
                            <a:schemeClr val="bg1"/>
                          </a:solidFill>
                          <a:effectLst/>
                        </a:rPr>
                        <a:t>Full beam size (µm)</a:t>
                      </a:r>
                      <a:r>
                        <a:rPr lang="en-AU" sz="1800" b="0" dirty="0">
                          <a:solidFill>
                            <a:schemeClr val="bg1"/>
                          </a:solidFill>
                          <a:effectLst/>
                        </a:rPr>
                        <a:t>​</a:t>
                      </a:r>
                      <a:endParaRPr lang="en-AU" sz="1800" b="0" i="0" dirty="0">
                        <a:solidFill>
                          <a:schemeClr val="bg1"/>
                        </a:solidFill>
                        <a:effectLst/>
                      </a:endParaRPr>
                    </a:p>
                  </a:txBody>
                  <a:tcPr marL="66558" marR="66558" marT="33279" marB="33279" anchor="ctr">
                    <a:lnB w="12700" cap="flat" cmpd="sng" algn="ctr">
                      <a:solidFill>
                        <a:schemeClr val="bg1"/>
                      </a:solidFill>
                      <a:prstDash val="solid"/>
                      <a:round/>
                      <a:headEnd type="none" w="med" len="med"/>
                      <a:tailEnd type="none" w="med" len="med"/>
                    </a:lnB>
                  </a:tcPr>
                </a:tc>
                <a:tc>
                  <a:txBody>
                    <a:bodyPr/>
                    <a:lstStyle/>
                    <a:p>
                      <a:pPr algn="ctr" fontAlgn="base"/>
                      <a:r>
                        <a:rPr lang="en-US" sz="1800" b="1" dirty="0">
                          <a:solidFill>
                            <a:schemeClr val="bg1"/>
                          </a:solidFill>
                          <a:effectLst/>
                        </a:rPr>
                        <a:t>Min beam size </a:t>
                      </a:r>
                      <a:br>
                        <a:rPr lang="en-US" sz="1800" b="1" dirty="0">
                          <a:solidFill>
                            <a:schemeClr val="bg1"/>
                          </a:solidFill>
                          <a:effectLst/>
                        </a:rPr>
                      </a:br>
                      <a:r>
                        <a:rPr lang="en-US" sz="1800" b="1" dirty="0">
                          <a:solidFill>
                            <a:schemeClr val="bg1"/>
                          </a:solidFill>
                          <a:effectLst/>
                        </a:rPr>
                        <a:t>(µm)</a:t>
                      </a:r>
                      <a:r>
                        <a:rPr lang="en-US" sz="1800" b="0" dirty="0">
                          <a:solidFill>
                            <a:schemeClr val="bg1"/>
                          </a:solidFill>
                          <a:effectLst/>
                        </a:rPr>
                        <a:t>​</a:t>
                      </a:r>
                      <a:endParaRPr lang="en-US" sz="1800" b="0" i="0" dirty="0">
                        <a:solidFill>
                          <a:schemeClr val="bg1"/>
                        </a:solidFill>
                        <a:effectLst/>
                      </a:endParaRPr>
                    </a:p>
                  </a:txBody>
                  <a:tcPr marL="66558" marR="66558" marT="33279" marB="33279" anchor="ctr">
                    <a:lnB w="12700" cap="flat" cmpd="sng" algn="ctr">
                      <a:solidFill>
                        <a:schemeClr val="bg1"/>
                      </a:solidFill>
                      <a:prstDash val="solid"/>
                      <a:round/>
                      <a:headEnd type="none" w="med" len="med"/>
                      <a:tailEnd type="none" w="med" len="med"/>
                    </a:lnB>
                  </a:tcPr>
                </a:tc>
                <a:tc>
                  <a:txBody>
                    <a:bodyPr/>
                    <a:lstStyle/>
                    <a:p>
                      <a:pPr algn="ctr" fontAlgn="base"/>
                      <a:r>
                        <a:rPr lang="en-US" sz="1800" b="1" dirty="0">
                          <a:solidFill>
                            <a:schemeClr val="bg1"/>
                          </a:solidFill>
                          <a:effectLst/>
                        </a:rPr>
                        <a:t>Full beam flux at sample </a:t>
                      </a:r>
                      <a:br>
                        <a:rPr lang="en-US" sz="1800" b="1" dirty="0">
                          <a:solidFill>
                            <a:schemeClr val="bg1"/>
                          </a:solidFill>
                          <a:effectLst/>
                        </a:rPr>
                      </a:br>
                      <a:r>
                        <a:rPr lang="en-US" sz="1800" b="1" dirty="0">
                          <a:solidFill>
                            <a:schemeClr val="bg1"/>
                          </a:solidFill>
                          <a:effectLst/>
                        </a:rPr>
                        <a:t>(</a:t>
                      </a:r>
                      <a:r>
                        <a:rPr lang="en-US" sz="1800" b="1" dirty="0" err="1">
                          <a:solidFill>
                            <a:schemeClr val="bg1"/>
                          </a:solidFill>
                          <a:effectLst/>
                        </a:rPr>
                        <a:t>ph</a:t>
                      </a:r>
                      <a:r>
                        <a:rPr lang="en-US" sz="1800" b="1" dirty="0">
                          <a:solidFill>
                            <a:schemeClr val="bg1"/>
                          </a:solidFill>
                          <a:effectLst/>
                        </a:rPr>
                        <a:t>/s)</a:t>
                      </a:r>
                      <a:r>
                        <a:rPr lang="en-US" sz="1800" b="0" dirty="0">
                          <a:solidFill>
                            <a:schemeClr val="bg1"/>
                          </a:solidFill>
                          <a:effectLst/>
                        </a:rPr>
                        <a:t>​</a:t>
                      </a:r>
                      <a:endParaRPr lang="en-US" sz="1800" b="0" i="0" dirty="0">
                        <a:solidFill>
                          <a:schemeClr val="bg1"/>
                        </a:solidFill>
                        <a:effectLst/>
                      </a:endParaRPr>
                    </a:p>
                  </a:txBody>
                  <a:tcPr marL="66558" marR="66558" marT="33279" marB="33279" anchor="ctr">
                    <a:lnB w="12700" cap="flat" cmpd="sng" algn="ctr">
                      <a:solidFill>
                        <a:schemeClr val="bg1"/>
                      </a:solidFill>
                      <a:prstDash val="solid"/>
                      <a:round/>
                      <a:headEnd type="none" w="med" len="med"/>
                      <a:tailEnd type="none" w="med" len="med"/>
                    </a:lnB>
                  </a:tcPr>
                </a:tc>
                <a:tc>
                  <a:txBody>
                    <a:bodyPr/>
                    <a:lstStyle/>
                    <a:p>
                      <a:pPr algn="ctr" fontAlgn="base"/>
                      <a:r>
                        <a:rPr lang="en-AU" sz="1800" b="1" dirty="0">
                          <a:solidFill>
                            <a:schemeClr val="bg1"/>
                          </a:solidFill>
                          <a:effectLst/>
                        </a:rPr>
                        <a:t>Key Capabilities</a:t>
                      </a:r>
                      <a:r>
                        <a:rPr lang="en-AU" sz="1800" b="0" dirty="0">
                          <a:solidFill>
                            <a:schemeClr val="bg1"/>
                          </a:solidFill>
                          <a:effectLst/>
                        </a:rPr>
                        <a:t>​</a:t>
                      </a:r>
                      <a:endParaRPr lang="en-AU" sz="1800" b="0" i="0" dirty="0">
                        <a:solidFill>
                          <a:schemeClr val="bg1"/>
                        </a:solidFill>
                        <a:effectLst/>
                      </a:endParaRPr>
                    </a:p>
                  </a:txBody>
                  <a:tcPr marL="66558" marR="66558" marT="33279" marB="33279" anchor="ctr">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324506800"/>
                  </a:ext>
                </a:extLst>
              </a:tr>
              <a:tr h="1445092">
                <a:tc>
                  <a:txBody>
                    <a:bodyPr/>
                    <a:lstStyle/>
                    <a:p>
                      <a:pPr algn="ctr" fontAlgn="base"/>
                      <a:r>
                        <a:rPr lang="en-AU" sz="1600" b="1" dirty="0">
                          <a:solidFill>
                            <a:schemeClr val="bg1"/>
                          </a:solidFill>
                          <a:effectLst/>
                        </a:rPr>
                        <a:t>MX1​</a:t>
                      </a:r>
                      <a:endParaRPr lang="en-AU" sz="1600" b="1" i="0" dirty="0">
                        <a:solidFill>
                          <a:schemeClr val="bg1"/>
                        </a:solidFill>
                        <a:effectLst/>
                      </a:endParaRPr>
                    </a:p>
                  </a:txBody>
                  <a:tcPr marL="66558" marR="66558" marT="33279" marB="33279" anchor="ctr">
                    <a:lnT w="12700" cap="flat" cmpd="sng" algn="ctr">
                      <a:solidFill>
                        <a:schemeClr val="bg1"/>
                      </a:solidFill>
                      <a:prstDash val="solid"/>
                      <a:round/>
                      <a:headEnd type="none" w="med" len="med"/>
                      <a:tailEnd type="none" w="med" len="med"/>
                    </a:lnT>
                  </a:tcPr>
                </a:tc>
                <a:tc>
                  <a:txBody>
                    <a:bodyPr/>
                    <a:lstStyle/>
                    <a:p>
                      <a:pPr algn="ctr" fontAlgn="base"/>
                      <a:r>
                        <a:rPr lang="en-AU" sz="1600" b="0" dirty="0">
                          <a:solidFill>
                            <a:schemeClr val="bg1"/>
                          </a:solidFill>
                          <a:effectLst/>
                        </a:rPr>
                        <a:t>180 x 150​</a:t>
                      </a:r>
                      <a:endParaRPr lang="en-AU" sz="1600" b="0" i="0" dirty="0">
                        <a:solidFill>
                          <a:schemeClr val="bg1"/>
                        </a:solidFill>
                        <a:effectLst/>
                      </a:endParaRPr>
                    </a:p>
                  </a:txBody>
                  <a:tcPr marL="66558" marR="66558" marT="33279" marB="33279" anchor="ctr">
                    <a:lnT w="12700" cap="flat" cmpd="sng" algn="ctr">
                      <a:solidFill>
                        <a:schemeClr val="bg1"/>
                      </a:solidFill>
                      <a:prstDash val="solid"/>
                      <a:round/>
                      <a:headEnd type="none" w="med" len="med"/>
                      <a:tailEnd type="none" w="med" len="med"/>
                    </a:lnT>
                  </a:tcPr>
                </a:tc>
                <a:tc>
                  <a:txBody>
                    <a:bodyPr/>
                    <a:lstStyle/>
                    <a:p>
                      <a:pPr algn="ctr" fontAlgn="base"/>
                      <a:r>
                        <a:rPr lang="en-AU" sz="1600" b="0" dirty="0">
                          <a:solidFill>
                            <a:schemeClr val="bg1"/>
                          </a:solidFill>
                          <a:effectLst/>
                        </a:rPr>
                        <a:t>50 x 50​</a:t>
                      </a:r>
                      <a:endParaRPr lang="en-AU" sz="1600" b="0" i="0" dirty="0">
                        <a:solidFill>
                          <a:schemeClr val="bg1"/>
                        </a:solidFill>
                        <a:effectLst/>
                      </a:endParaRPr>
                    </a:p>
                  </a:txBody>
                  <a:tcPr marL="66558" marR="66558" marT="33279" marB="33279" anchor="ctr">
                    <a:lnT w="12700" cap="flat" cmpd="sng" algn="ctr">
                      <a:solidFill>
                        <a:schemeClr val="bg1"/>
                      </a:solidFill>
                      <a:prstDash val="solid"/>
                      <a:round/>
                      <a:headEnd type="none" w="med" len="med"/>
                      <a:tailEnd type="none" w="med" len="med"/>
                    </a:lnT>
                  </a:tcPr>
                </a:tc>
                <a:tc>
                  <a:txBody>
                    <a:bodyPr/>
                    <a:lstStyle/>
                    <a:p>
                      <a:pPr algn="ctr" fontAlgn="base"/>
                      <a:r>
                        <a:rPr lang="en-AU" sz="1600" b="0" dirty="0">
                          <a:solidFill>
                            <a:schemeClr val="bg1"/>
                          </a:solidFill>
                          <a:effectLst/>
                        </a:rPr>
                        <a:t>3.40E+11​</a:t>
                      </a:r>
                      <a:endParaRPr lang="en-AU" sz="1600" b="0" i="0" dirty="0">
                        <a:solidFill>
                          <a:schemeClr val="bg1"/>
                        </a:solidFill>
                        <a:effectLst/>
                      </a:endParaRPr>
                    </a:p>
                  </a:txBody>
                  <a:tcPr marL="66558" marR="66558" marT="33279" marB="33279" anchor="ctr">
                    <a:lnT w="12700" cap="flat" cmpd="sng" algn="ctr">
                      <a:solidFill>
                        <a:schemeClr val="bg1"/>
                      </a:solidFill>
                      <a:prstDash val="solid"/>
                      <a:round/>
                      <a:headEnd type="none" w="med" len="med"/>
                      <a:tailEnd type="none" w="med" len="med"/>
                    </a:lnT>
                  </a:tcPr>
                </a:tc>
                <a:tc>
                  <a:txBody>
                    <a:bodyPr/>
                    <a:lstStyle/>
                    <a:p>
                      <a:pPr algn="l" fontAlgn="base"/>
                      <a:r>
                        <a:rPr lang="en-US" sz="1600" b="0" dirty="0">
                          <a:solidFill>
                            <a:schemeClr val="bg1"/>
                          </a:solidFill>
                          <a:effectLst/>
                        </a:rPr>
                        <a:t>Stability</a:t>
                      </a:r>
                      <a:br>
                        <a:rPr lang="en-US" sz="1600" b="0" dirty="0">
                          <a:solidFill>
                            <a:schemeClr val="bg1"/>
                          </a:solidFill>
                          <a:effectLst/>
                        </a:rPr>
                      </a:br>
                      <a:r>
                        <a:rPr lang="en-US" sz="1600" b="0" dirty="0">
                          <a:solidFill>
                            <a:schemeClr val="bg1"/>
                          </a:solidFill>
                          <a:effectLst/>
                        </a:rPr>
                        <a:t>Mini-kappa</a:t>
                      </a:r>
                      <a:br>
                        <a:rPr lang="en-US" sz="1600" b="0" dirty="0">
                          <a:solidFill>
                            <a:schemeClr val="bg1"/>
                          </a:solidFill>
                          <a:effectLst/>
                        </a:rPr>
                      </a:br>
                      <a:r>
                        <a:rPr lang="en-US" sz="1600" b="0" dirty="0">
                          <a:solidFill>
                            <a:schemeClr val="bg1"/>
                          </a:solidFill>
                          <a:effectLst/>
                        </a:rPr>
                        <a:t>Low energy</a:t>
                      </a:r>
                      <a:br>
                        <a:rPr lang="en-US" sz="1600" b="0" dirty="0">
                          <a:solidFill>
                            <a:schemeClr val="bg1"/>
                          </a:solidFill>
                          <a:effectLst/>
                        </a:rPr>
                      </a:br>
                      <a:r>
                        <a:rPr lang="en-US" sz="1600" b="0" dirty="0">
                          <a:solidFill>
                            <a:schemeClr val="bg1"/>
                          </a:solidFill>
                          <a:effectLst/>
                        </a:rPr>
                        <a:t>MAD/SAD​</a:t>
                      </a:r>
                    </a:p>
                    <a:p>
                      <a:pPr algn="l" fontAlgn="base"/>
                      <a:r>
                        <a:rPr lang="en-US" sz="1600" b="0" dirty="0">
                          <a:solidFill>
                            <a:schemeClr val="bg1"/>
                          </a:solidFill>
                          <a:effectLst/>
                        </a:rPr>
                        <a:t>Laser</a:t>
                      </a:r>
                      <a:endParaRPr lang="en-US" sz="1600" b="0" i="0" dirty="0">
                        <a:solidFill>
                          <a:schemeClr val="bg1"/>
                        </a:solidFill>
                        <a:effectLst/>
                      </a:endParaRPr>
                    </a:p>
                  </a:txBody>
                  <a:tcPr marL="66558" marR="66558" marT="33279" marB="33279" anchor="ctr">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1974748416"/>
                  </a:ext>
                </a:extLst>
              </a:tr>
              <a:tr h="1445092">
                <a:tc>
                  <a:txBody>
                    <a:bodyPr/>
                    <a:lstStyle/>
                    <a:p>
                      <a:pPr algn="ctr" fontAlgn="base"/>
                      <a:r>
                        <a:rPr lang="en-AU" sz="1600" b="1" dirty="0">
                          <a:solidFill>
                            <a:schemeClr val="bg1"/>
                          </a:solidFill>
                          <a:effectLst/>
                        </a:rPr>
                        <a:t>MX2</a:t>
                      </a:r>
                      <a:r>
                        <a:rPr lang="en-AU" sz="1600" b="0" dirty="0">
                          <a:solidFill>
                            <a:schemeClr val="bg1"/>
                          </a:solidFill>
                          <a:effectLst/>
                        </a:rPr>
                        <a:t>​</a:t>
                      </a:r>
                      <a:endParaRPr lang="en-AU" sz="1600" b="0" i="0" dirty="0">
                        <a:solidFill>
                          <a:schemeClr val="bg1"/>
                        </a:solidFill>
                        <a:effectLst/>
                      </a:endParaRPr>
                    </a:p>
                  </a:txBody>
                  <a:tcPr marL="66558" marR="66558" marT="33279" marB="33279" anchor="ctr"/>
                </a:tc>
                <a:tc>
                  <a:txBody>
                    <a:bodyPr/>
                    <a:lstStyle/>
                    <a:p>
                      <a:pPr algn="ctr" fontAlgn="base"/>
                      <a:r>
                        <a:rPr lang="en-AU" sz="1600" b="0" dirty="0">
                          <a:solidFill>
                            <a:schemeClr val="bg1"/>
                          </a:solidFill>
                          <a:effectLst/>
                        </a:rPr>
                        <a:t>22 x 12​</a:t>
                      </a:r>
                      <a:endParaRPr lang="en-AU" sz="1600" b="0" i="0" dirty="0">
                        <a:solidFill>
                          <a:schemeClr val="bg1"/>
                        </a:solidFill>
                        <a:effectLst/>
                      </a:endParaRPr>
                    </a:p>
                  </a:txBody>
                  <a:tcPr marL="66558" marR="66558" marT="33279" marB="33279" anchor="ctr"/>
                </a:tc>
                <a:tc>
                  <a:txBody>
                    <a:bodyPr/>
                    <a:lstStyle/>
                    <a:p>
                      <a:pPr algn="ctr" fontAlgn="base"/>
                      <a:r>
                        <a:rPr lang="en-AU" sz="1600" b="0" dirty="0">
                          <a:solidFill>
                            <a:schemeClr val="bg1"/>
                          </a:solidFill>
                          <a:effectLst/>
                        </a:rPr>
                        <a:t>10 x 8​</a:t>
                      </a:r>
                      <a:endParaRPr lang="en-AU" sz="1600" b="0" i="0" dirty="0">
                        <a:solidFill>
                          <a:schemeClr val="bg1"/>
                        </a:solidFill>
                        <a:effectLst/>
                      </a:endParaRPr>
                    </a:p>
                  </a:txBody>
                  <a:tcPr marL="66558" marR="66558" marT="33279" marB="33279" anchor="ctr"/>
                </a:tc>
                <a:tc>
                  <a:txBody>
                    <a:bodyPr/>
                    <a:lstStyle/>
                    <a:p>
                      <a:pPr algn="ctr" fontAlgn="base"/>
                      <a:r>
                        <a:rPr lang="en-AU" sz="1600" b="0" dirty="0">
                          <a:solidFill>
                            <a:schemeClr val="bg1"/>
                          </a:solidFill>
                          <a:effectLst/>
                        </a:rPr>
                        <a:t>2.40E+12​</a:t>
                      </a:r>
                      <a:endParaRPr lang="en-AU" sz="1600" b="0" i="0" dirty="0">
                        <a:solidFill>
                          <a:schemeClr val="bg1"/>
                        </a:solidFill>
                        <a:effectLst/>
                      </a:endParaRPr>
                    </a:p>
                  </a:txBody>
                  <a:tcPr marL="66558" marR="66558" marT="33279" marB="33279" anchor="ctr"/>
                </a:tc>
                <a:tc>
                  <a:txBody>
                    <a:bodyPr/>
                    <a:lstStyle/>
                    <a:p>
                      <a:pPr algn="l" fontAlgn="base"/>
                      <a:r>
                        <a:rPr lang="en-US" sz="1600" b="0" dirty="0">
                          <a:solidFill>
                            <a:schemeClr val="bg1"/>
                          </a:solidFill>
                          <a:effectLst/>
                        </a:rPr>
                        <a:t>Hotter beam</a:t>
                      </a:r>
                      <a:br>
                        <a:rPr lang="en-US" sz="1600" b="0" dirty="0">
                          <a:solidFill>
                            <a:schemeClr val="bg1"/>
                          </a:solidFill>
                          <a:effectLst/>
                        </a:rPr>
                      </a:br>
                      <a:r>
                        <a:rPr lang="en-US" sz="1600" b="0" dirty="0">
                          <a:solidFill>
                            <a:schemeClr val="bg1"/>
                          </a:solidFill>
                          <a:effectLst/>
                        </a:rPr>
                        <a:t>Micro-collimators</a:t>
                      </a:r>
                      <a:br>
                        <a:rPr lang="en-US" sz="1600" b="0" dirty="0">
                          <a:solidFill>
                            <a:schemeClr val="bg1"/>
                          </a:solidFill>
                          <a:effectLst/>
                        </a:rPr>
                      </a:br>
                      <a:r>
                        <a:rPr lang="en-US" sz="1600" b="0" dirty="0">
                          <a:solidFill>
                            <a:schemeClr val="bg1"/>
                          </a:solidFill>
                          <a:effectLst/>
                        </a:rPr>
                        <a:t>MAD/SAD​</a:t>
                      </a:r>
                      <a:endParaRPr lang="en-US" sz="1600" b="0" i="0" dirty="0">
                        <a:solidFill>
                          <a:schemeClr val="bg1"/>
                        </a:solidFill>
                        <a:effectLst/>
                      </a:endParaRPr>
                    </a:p>
                  </a:txBody>
                  <a:tcPr marL="66558" marR="66558" marT="33279" marB="33279" anchor="ctr"/>
                </a:tc>
                <a:extLst>
                  <a:ext uri="{0D108BD9-81ED-4DB2-BD59-A6C34878D82A}">
                    <a16:rowId xmlns:a16="http://schemas.microsoft.com/office/drawing/2014/main" val="492851342"/>
                  </a:ext>
                </a:extLst>
              </a:tr>
              <a:tr h="2522725">
                <a:tc>
                  <a:txBody>
                    <a:bodyPr/>
                    <a:lstStyle/>
                    <a:p>
                      <a:pPr algn="ctr" fontAlgn="base"/>
                      <a:r>
                        <a:rPr lang="en-AU" sz="1600" b="1" dirty="0">
                          <a:solidFill>
                            <a:schemeClr val="bg1"/>
                          </a:solidFill>
                          <a:effectLst/>
                        </a:rPr>
                        <a:t>MX3</a:t>
                      </a:r>
                      <a:endParaRPr lang="en-AU" sz="1600" b="1" i="0" dirty="0">
                        <a:solidFill>
                          <a:schemeClr val="bg1"/>
                        </a:solidFill>
                        <a:effectLst/>
                      </a:endParaRPr>
                    </a:p>
                  </a:txBody>
                  <a:tcPr marL="66558" marR="66558" marT="33279" marB="33279" anchor="ctr"/>
                </a:tc>
                <a:tc>
                  <a:txBody>
                    <a:bodyPr/>
                    <a:lstStyle/>
                    <a:p>
                      <a:pPr algn="ctr" fontAlgn="base"/>
                      <a:r>
                        <a:rPr lang="en-AU" sz="1600" b="0" dirty="0">
                          <a:solidFill>
                            <a:schemeClr val="bg1"/>
                          </a:solidFill>
                          <a:effectLst/>
                        </a:rPr>
                        <a:t>14 x 2​</a:t>
                      </a:r>
                    </a:p>
                    <a:p>
                      <a:pPr algn="ctr" fontAlgn="base"/>
                      <a:br>
                        <a:rPr lang="en-AU" sz="1600" b="0" dirty="0">
                          <a:solidFill>
                            <a:schemeClr val="bg1"/>
                          </a:solidFill>
                          <a:effectLst/>
                        </a:rPr>
                      </a:br>
                      <a:r>
                        <a:rPr lang="en-AU" sz="1600" b="0" dirty="0">
                          <a:solidFill>
                            <a:schemeClr val="bg1"/>
                          </a:solidFill>
                          <a:effectLst/>
                        </a:rPr>
                        <a:t>(15 x 15</a:t>
                      </a:r>
                      <a:br>
                        <a:rPr lang="en-AU" sz="1600" b="0" dirty="0">
                          <a:solidFill>
                            <a:schemeClr val="bg1"/>
                          </a:solidFill>
                          <a:effectLst/>
                        </a:rPr>
                      </a:br>
                      <a:r>
                        <a:rPr lang="en-AU" sz="1600" b="0" dirty="0">
                          <a:solidFill>
                            <a:schemeClr val="bg1"/>
                          </a:solidFill>
                          <a:effectLst/>
                        </a:rPr>
                        <a:t>defocussed)</a:t>
                      </a:r>
                      <a:endParaRPr lang="en-AU" sz="1600" b="0" i="0" dirty="0">
                        <a:solidFill>
                          <a:schemeClr val="bg1"/>
                        </a:solidFill>
                        <a:effectLst/>
                      </a:endParaRPr>
                    </a:p>
                  </a:txBody>
                  <a:tcPr marL="66558" marR="66558" marT="33279" marB="33279" anchor="ctr"/>
                </a:tc>
                <a:tc>
                  <a:txBody>
                    <a:bodyPr/>
                    <a:lstStyle/>
                    <a:p>
                      <a:pPr algn="ctr" fontAlgn="base"/>
                      <a:r>
                        <a:rPr lang="en-AU" sz="1600" b="0" dirty="0">
                          <a:solidFill>
                            <a:schemeClr val="bg1"/>
                          </a:solidFill>
                          <a:effectLst/>
                        </a:rPr>
                        <a:t>2 x 2​</a:t>
                      </a:r>
                      <a:endParaRPr lang="en-AU" sz="1600" b="0" i="0" dirty="0">
                        <a:solidFill>
                          <a:schemeClr val="bg1"/>
                        </a:solidFill>
                        <a:effectLst/>
                      </a:endParaRPr>
                    </a:p>
                  </a:txBody>
                  <a:tcPr marL="66558" marR="66558" marT="33279" marB="33279" anchor="ctr"/>
                </a:tc>
                <a:tc>
                  <a:txBody>
                    <a:bodyPr/>
                    <a:lstStyle/>
                    <a:p>
                      <a:pPr algn="ctr" fontAlgn="base"/>
                      <a:r>
                        <a:rPr lang="en-AU" sz="1600" b="0" dirty="0">
                          <a:solidFill>
                            <a:schemeClr val="bg1"/>
                          </a:solidFill>
                          <a:effectLst/>
                        </a:rPr>
                        <a:t>&gt;6E+13​</a:t>
                      </a:r>
                      <a:endParaRPr lang="en-AU" sz="1600" b="0" i="0" dirty="0">
                        <a:solidFill>
                          <a:schemeClr val="bg1"/>
                        </a:solidFill>
                        <a:effectLst/>
                      </a:endParaRPr>
                    </a:p>
                  </a:txBody>
                  <a:tcPr marL="66558" marR="66558" marT="33279" marB="33279" anchor="ctr"/>
                </a:tc>
                <a:tc>
                  <a:txBody>
                    <a:bodyPr/>
                    <a:lstStyle/>
                    <a:p>
                      <a:pPr algn="l" fontAlgn="base"/>
                      <a:r>
                        <a:rPr lang="en-AU" sz="1600" b="0" dirty="0">
                          <a:solidFill>
                            <a:schemeClr val="bg1"/>
                          </a:solidFill>
                          <a:effectLst/>
                        </a:rPr>
                        <a:t>Microfocus</a:t>
                      </a:r>
                      <a:br>
                        <a:rPr lang="en-AU" sz="1600" b="0" dirty="0">
                          <a:solidFill>
                            <a:schemeClr val="bg1"/>
                          </a:solidFill>
                          <a:effectLst/>
                        </a:rPr>
                      </a:br>
                      <a:r>
                        <a:rPr lang="en-AU" sz="1600" b="0" dirty="0">
                          <a:solidFill>
                            <a:schemeClr val="bg1"/>
                          </a:solidFill>
                          <a:effectLst/>
                        </a:rPr>
                        <a:t>Hotter beam</a:t>
                      </a:r>
                      <a:br>
                        <a:rPr lang="en-AU" sz="1600" b="0" dirty="0">
                          <a:solidFill>
                            <a:schemeClr val="bg1"/>
                          </a:solidFill>
                          <a:effectLst/>
                        </a:rPr>
                      </a:br>
                      <a:r>
                        <a:rPr lang="en-AU" sz="1600" b="0" dirty="0">
                          <a:solidFill>
                            <a:schemeClr val="bg1"/>
                          </a:solidFill>
                          <a:effectLst/>
                        </a:rPr>
                        <a:t>Changeable beam size</a:t>
                      </a:r>
                      <a:br>
                        <a:rPr lang="en-AU" sz="1600" b="0" dirty="0">
                          <a:solidFill>
                            <a:schemeClr val="bg1"/>
                          </a:solidFill>
                          <a:effectLst/>
                        </a:rPr>
                      </a:br>
                      <a:r>
                        <a:rPr lang="en-AU" sz="1600" b="0" dirty="0">
                          <a:solidFill>
                            <a:schemeClr val="bg1"/>
                          </a:solidFill>
                          <a:effectLst/>
                        </a:rPr>
                        <a:t>Serial crystallography </a:t>
                      </a:r>
                    </a:p>
                    <a:p>
                      <a:pPr algn="l" fontAlgn="base"/>
                      <a:r>
                        <a:rPr lang="en-AU" sz="1600" b="0" dirty="0">
                          <a:solidFill>
                            <a:schemeClr val="bg1"/>
                          </a:solidFill>
                          <a:effectLst/>
                        </a:rPr>
                        <a:t>Time-resolved crystallography</a:t>
                      </a:r>
                    </a:p>
                    <a:p>
                      <a:pPr algn="l" fontAlgn="base"/>
                      <a:r>
                        <a:rPr lang="en-AU" sz="1600" b="0" dirty="0">
                          <a:solidFill>
                            <a:schemeClr val="bg1"/>
                          </a:solidFill>
                          <a:effectLst/>
                        </a:rPr>
                        <a:t>In situ screening and collection</a:t>
                      </a:r>
                      <a:br>
                        <a:rPr lang="en-AU" sz="1600" b="0" dirty="0">
                          <a:solidFill>
                            <a:schemeClr val="bg1"/>
                          </a:solidFill>
                          <a:effectLst/>
                        </a:rPr>
                      </a:br>
                      <a:r>
                        <a:rPr lang="en-AU" sz="1600" b="0" dirty="0">
                          <a:solidFill>
                            <a:schemeClr val="bg1"/>
                          </a:solidFill>
                          <a:effectLst/>
                        </a:rPr>
                        <a:t>Automated collection​</a:t>
                      </a:r>
                      <a:endParaRPr lang="en-AU" sz="1600" b="0" i="0" dirty="0">
                        <a:solidFill>
                          <a:schemeClr val="bg1"/>
                        </a:solidFill>
                        <a:effectLst/>
                      </a:endParaRPr>
                    </a:p>
                  </a:txBody>
                  <a:tcPr marL="66558" marR="66558" marT="33279" marB="33279" anchor="ctr"/>
                </a:tc>
                <a:extLst>
                  <a:ext uri="{0D108BD9-81ED-4DB2-BD59-A6C34878D82A}">
                    <a16:rowId xmlns:a16="http://schemas.microsoft.com/office/drawing/2014/main" val="824146590"/>
                  </a:ext>
                </a:extLst>
              </a:tr>
            </a:tbl>
          </a:graphicData>
        </a:graphic>
      </p:graphicFrame>
      <p:sp>
        <p:nvSpPr>
          <p:cNvPr id="5" name="Rectangle 1">
            <a:extLst>
              <a:ext uri="{FF2B5EF4-FFF2-40B4-BE49-F238E27FC236}">
                <a16:creationId xmlns:a16="http://schemas.microsoft.com/office/drawing/2014/main" id="{FDC6991B-5537-B4C6-7C71-7B9F29AD8FE4}"/>
              </a:ext>
            </a:extLst>
          </p:cNvPr>
          <p:cNvSpPr>
            <a:spLocks noChangeArrowheads="1"/>
          </p:cNvSpPr>
          <p:nvPr/>
        </p:nvSpPr>
        <p:spPr bwMode="auto">
          <a:xfrm>
            <a:off x="3321050" y="15351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50547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D8CB8-95DA-CCA3-CEF7-740F6B2D90ED}"/>
              </a:ext>
            </a:extLst>
          </p:cNvPr>
          <p:cNvSpPr>
            <a:spLocks noGrp="1"/>
          </p:cNvSpPr>
          <p:nvPr>
            <p:ph type="title"/>
          </p:nvPr>
        </p:nvSpPr>
        <p:spPr>
          <a:xfrm>
            <a:off x="277826" y="274638"/>
            <a:ext cx="11304574" cy="1143000"/>
          </a:xfrm>
        </p:spPr>
        <p:txBody>
          <a:bodyPr anchor="b">
            <a:normAutofit/>
          </a:bodyPr>
          <a:lstStyle/>
          <a:p>
            <a:r>
              <a:rPr lang="en-US" dirty="0"/>
              <a:t>MX3 tech stack snippet</a:t>
            </a:r>
          </a:p>
        </p:txBody>
      </p:sp>
      <p:sp>
        <p:nvSpPr>
          <p:cNvPr id="3" name="Content Placeholder 2">
            <a:extLst>
              <a:ext uri="{FF2B5EF4-FFF2-40B4-BE49-F238E27FC236}">
                <a16:creationId xmlns:a16="http://schemas.microsoft.com/office/drawing/2014/main" id="{AF7E3A2B-6AA9-3CC6-F359-1302D4114600}"/>
              </a:ext>
            </a:extLst>
          </p:cNvPr>
          <p:cNvSpPr>
            <a:spLocks noGrp="1"/>
          </p:cNvSpPr>
          <p:nvPr>
            <p:ph sz="half" idx="1"/>
          </p:nvPr>
        </p:nvSpPr>
        <p:spPr>
          <a:xfrm>
            <a:off x="36267" y="1664520"/>
            <a:ext cx="6848188" cy="4903076"/>
          </a:xfrm>
        </p:spPr>
        <p:txBody>
          <a:bodyPr vert="horz" lIns="91440" tIns="45720" rIns="91440" bIns="45720" rtlCol="0" anchor="t">
            <a:normAutofit/>
          </a:bodyPr>
          <a:lstStyle/>
          <a:p>
            <a:pPr marL="267970" indent="-267970">
              <a:buFont typeface="Arial" panose="05000000000000000000" pitchFamily="2" charset="2"/>
              <a:buChar char="•"/>
            </a:pPr>
            <a:r>
              <a:rPr lang="en-US" dirty="0">
                <a:latin typeface="Tahoma"/>
                <a:ea typeface="Tahoma"/>
                <a:cs typeface="Tahoma"/>
              </a:rPr>
              <a:t>EPICS controls layer with </a:t>
            </a:r>
            <a:r>
              <a:rPr lang="en-US" dirty="0" err="1">
                <a:latin typeface="Tahoma"/>
                <a:ea typeface="Tahoma"/>
                <a:cs typeface="Tahoma"/>
              </a:rPr>
              <a:t>Ophyd</a:t>
            </a:r>
            <a:r>
              <a:rPr lang="en-US" dirty="0">
                <a:latin typeface="Tahoma"/>
                <a:ea typeface="Tahoma"/>
                <a:cs typeface="Tahoma"/>
              </a:rPr>
              <a:t>/</a:t>
            </a:r>
            <a:r>
              <a:rPr lang="en-US" dirty="0" err="1">
                <a:latin typeface="Tahoma"/>
                <a:ea typeface="Tahoma"/>
                <a:cs typeface="Tahoma"/>
              </a:rPr>
              <a:t>Bluesky</a:t>
            </a:r>
            <a:r>
              <a:rPr lang="en-US" dirty="0">
                <a:latin typeface="Tahoma"/>
                <a:ea typeface="Tahoma"/>
                <a:cs typeface="Tahoma"/>
              </a:rPr>
              <a:t> on top</a:t>
            </a:r>
          </a:p>
          <a:p>
            <a:pPr marL="267970" indent="-267970">
              <a:buFont typeface="Arial" panose="05000000000000000000" pitchFamily="2" charset="2"/>
              <a:buChar char="•"/>
            </a:pPr>
            <a:r>
              <a:rPr lang="en-US" dirty="0">
                <a:latin typeface="Tahoma"/>
                <a:ea typeface="Tahoma"/>
                <a:cs typeface="Tahoma"/>
              </a:rPr>
              <a:t>MD3 up </a:t>
            </a:r>
            <a:r>
              <a:rPr lang="en-US" dirty="0" err="1">
                <a:latin typeface="Tahoma"/>
                <a:ea typeface="Tahoma"/>
                <a:cs typeface="Tahoma"/>
              </a:rPr>
              <a:t>goni</a:t>
            </a:r>
            <a:r>
              <a:rPr lang="en-US" dirty="0">
                <a:latin typeface="Tahoma"/>
                <a:ea typeface="Tahoma"/>
                <a:cs typeface="Tahoma"/>
              </a:rPr>
              <a:t> with </a:t>
            </a:r>
            <a:r>
              <a:rPr lang="en-US" dirty="0" err="1">
                <a:latin typeface="Tahoma"/>
                <a:ea typeface="Tahoma"/>
                <a:cs typeface="Tahoma"/>
              </a:rPr>
              <a:t>Isara</a:t>
            </a:r>
            <a:r>
              <a:rPr lang="en-US" dirty="0">
                <a:latin typeface="Tahoma"/>
                <a:ea typeface="Tahoma"/>
                <a:cs typeface="Tahoma"/>
              </a:rPr>
              <a:t> robot</a:t>
            </a:r>
          </a:p>
          <a:p>
            <a:pPr marL="267970" indent="-267970">
              <a:buFont typeface="Arial" panose="05000000000000000000" pitchFamily="2" charset="2"/>
              <a:buChar char="•"/>
            </a:pPr>
            <a:r>
              <a:rPr lang="en-US" dirty="0">
                <a:latin typeface="Tahoma"/>
                <a:ea typeface="Tahoma"/>
                <a:cs typeface="Tahoma"/>
              </a:rPr>
              <a:t>Eiger2X 16M detector</a:t>
            </a:r>
          </a:p>
          <a:p>
            <a:pPr marL="267970" indent="-267970">
              <a:buFont typeface="Arial" panose="05000000000000000000" pitchFamily="2" charset="2"/>
              <a:buChar char="•"/>
            </a:pPr>
            <a:r>
              <a:rPr lang="en-US" dirty="0" err="1">
                <a:latin typeface="Tahoma"/>
                <a:ea typeface="Tahoma"/>
                <a:cs typeface="Tahoma"/>
              </a:rPr>
              <a:t>MXCuBE</a:t>
            </a:r>
            <a:r>
              <a:rPr lang="en-US" dirty="0">
                <a:latin typeface="Tahoma"/>
                <a:ea typeface="Tahoma"/>
                <a:cs typeface="Tahoma"/>
              </a:rPr>
              <a:t> UI with own non-</a:t>
            </a:r>
            <a:r>
              <a:rPr lang="en-US" dirty="0" err="1">
                <a:latin typeface="Tahoma"/>
                <a:ea typeface="Tahoma"/>
                <a:cs typeface="Tahoma"/>
              </a:rPr>
              <a:t>ISPyB</a:t>
            </a:r>
            <a:r>
              <a:rPr lang="en-US" dirty="0">
                <a:latin typeface="Tahoma"/>
                <a:ea typeface="Tahoma"/>
                <a:cs typeface="Tahoma"/>
              </a:rPr>
              <a:t> backend</a:t>
            </a:r>
          </a:p>
          <a:p>
            <a:pPr marL="267970" indent="-267970">
              <a:buFont typeface="Arial" panose="05000000000000000000" pitchFamily="2" charset="2"/>
              <a:buChar char="•"/>
            </a:pPr>
            <a:r>
              <a:rPr lang="en-US" dirty="0">
                <a:latin typeface="Tahoma"/>
                <a:ea typeface="Tahoma"/>
                <a:cs typeface="Tahoma"/>
              </a:rPr>
              <a:t>PostgreSQL/</a:t>
            </a:r>
            <a:r>
              <a:rPr lang="en-US" dirty="0" err="1">
                <a:latin typeface="Tahoma"/>
                <a:ea typeface="Tahoma"/>
                <a:cs typeface="Tahoma"/>
              </a:rPr>
              <a:t>SQLAlchemy</a:t>
            </a:r>
            <a:r>
              <a:rPr lang="en-US" dirty="0">
                <a:latin typeface="Tahoma"/>
                <a:ea typeface="Tahoma"/>
                <a:cs typeface="Tahoma"/>
              </a:rPr>
              <a:t>/</a:t>
            </a:r>
            <a:r>
              <a:rPr lang="en-US" dirty="0" err="1">
                <a:latin typeface="Tahoma"/>
                <a:ea typeface="Tahoma"/>
                <a:cs typeface="Tahoma"/>
              </a:rPr>
              <a:t>FastAPI</a:t>
            </a:r>
            <a:r>
              <a:rPr lang="en-US" dirty="0">
                <a:latin typeface="Tahoma"/>
                <a:ea typeface="Tahoma"/>
                <a:cs typeface="Tahoma"/>
              </a:rPr>
              <a:t>/</a:t>
            </a:r>
            <a:r>
              <a:rPr lang="en-US" dirty="0" err="1">
                <a:latin typeface="Tahoma"/>
                <a:ea typeface="Tahoma"/>
                <a:cs typeface="Tahoma"/>
              </a:rPr>
              <a:t>Pydantic</a:t>
            </a:r>
            <a:r>
              <a:rPr lang="en-US" dirty="0">
                <a:latin typeface="Tahoma"/>
                <a:ea typeface="Tahoma"/>
                <a:cs typeface="Tahoma"/>
              </a:rPr>
              <a:t> mashup</a:t>
            </a:r>
          </a:p>
          <a:p>
            <a:pPr marL="267970" indent="-267970">
              <a:buFont typeface="Arial" panose="05000000000000000000" pitchFamily="2" charset="2"/>
              <a:buChar char="•"/>
            </a:pPr>
            <a:r>
              <a:rPr lang="en-US" dirty="0">
                <a:latin typeface="Tahoma"/>
                <a:ea typeface="Tahoma"/>
                <a:cs typeface="Tahoma"/>
              </a:rPr>
              <a:t>Prefect for workflow orchestration</a:t>
            </a:r>
          </a:p>
        </p:txBody>
      </p:sp>
      <p:pic>
        <p:nvPicPr>
          <p:cNvPr id="9" name="Picture 8" descr="A yellow robot arm in a room with blue walls&#10;&#10;Description automatically generated">
            <a:extLst>
              <a:ext uri="{FF2B5EF4-FFF2-40B4-BE49-F238E27FC236}">
                <a16:creationId xmlns:a16="http://schemas.microsoft.com/office/drawing/2014/main" id="{98E23FB3-9662-8E40-54E0-21384DAA97E9}"/>
              </a:ext>
            </a:extLst>
          </p:cNvPr>
          <p:cNvPicPr>
            <a:picLocks noChangeAspect="1"/>
          </p:cNvPicPr>
          <p:nvPr/>
        </p:nvPicPr>
        <p:blipFill rotWithShape="1">
          <a:blip r:embed="rId2"/>
          <a:srcRect l="11974" r="13717" b="-1053"/>
          <a:stretch/>
        </p:blipFill>
        <p:spPr>
          <a:xfrm>
            <a:off x="7021433" y="331076"/>
            <a:ext cx="5170567" cy="5273566"/>
          </a:xfrm>
          <a:prstGeom prst="rect">
            <a:avLst/>
          </a:prstGeom>
        </p:spPr>
      </p:pic>
    </p:spTree>
    <p:extLst>
      <p:ext uri="{BB962C8B-B14F-4D97-AF65-F5344CB8AC3E}">
        <p14:creationId xmlns:p14="http://schemas.microsoft.com/office/powerpoint/2010/main" val="3338687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A04A8-107F-77C7-48CC-1052D09EAD1B}"/>
              </a:ext>
            </a:extLst>
          </p:cNvPr>
          <p:cNvSpPr>
            <a:spLocks noGrp="1"/>
          </p:cNvSpPr>
          <p:nvPr>
            <p:ph type="title"/>
          </p:nvPr>
        </p:nvSpPr>
        <p:spPr>
          <a:xfrm>
            <a:off x="277826" y="274638"/>
            <a:ext cx="11304574" cy="1143000"/>
          </a:xfrm>
        </p:spPr>
        <p:txBody>
          <a:bodyPr anchor="b">
            <a:normAutofit fontScale="90000"/>
          </a:bodyPr>
          <a:lstStyle/>
          <a:p>
            <a:r>
              <a:rPr lang="en-AU"/>
              <a:t>Prefect as a replacement of the Bluesky-</a:t>
            </a:r>
            <a:r>
              <a:rPr lang="en-AU" err="1"/>
              <a:t>queueserver</a:t>
            </a:r>
            <a:endParaRPr lang="en-AU" u="sng"/>
          </a:p>
        </p:txBody>
      </p:sp>
      <p:sp>
        <p:nvSpPr>
          <p:cNvPr id="3" name="Content Placeholder 2">
            <a:extLst>
              <a:ext uri="{FF2B5EF4-FFF2-40B4-BE49-F238E27FC236}">
                <a16:creationId xmlns:a16="http://schemas.microsoft.com/office/drawing/2014/main" id="{A703E2CA-1895-4750-8CCF-076B8C8A5200}"/>
              </a:ext>
            </a:extLst>
          </p:cNvPr>
          <p:cNvSpPr>
            <a:spLocks noGrp="1"/>
          </p:cNvSpPr>
          <p:nvPr>
            <p:ph sz="half" idx="1"/>
          </p:nvPr>
        </p:nvSpPr>
        <p:spPr>
          <a:xfrm>
            <a:off x="277826" y="1600200"/>
            <a:ext cx="5596992" cy="4698491"/>
          </a:xfrm>
        </p:spPr>
        <p:txBody>
          <a:bodyPr vert="horz" lIns="91440" tIns="45720" rIns="91440" bIns="45720" rtlCol="0" anchor="t">
            <a:normAutofit lnSpcReduction="10000"/>
          </a:bodyPr>
          <a:lstStyle/>
          <a:p>
            <a:pPr marL="0" indent="0">
              <a:buNone/>
            </a:pPr>
            <a:endParaRPr lang="en-AU"/>
          </a:p>
          <a:p>
            <a:pPr marL="0" indent="0">
              <a:buNone/>
            </a:pPr>
            <a:r>
              <a:rPr lang="en-AU" b="1">
                <a:latin typeface="Tahoma"/>
                <a:ea typeface="Tahoma"/>
                <a:cs typeface="Tahoma"/>
              </a:rPr>
              <a:t>Motivation</a:t>
            </a:r>
          </a:p>
          <a:p>
            <a:pPr marL="0" indent="0">
              <a:buNone/>
            </a:pPr>
            <a:endParaRPr lang="en-AU">
              <a:latin typeface="Tahoma"/>
              <a:ea typeface="Tahoma"/>
              <a:cs typeface="Tahoma"/>
            </a:endParaRPr>
          </a:p>
          <a:p>
            <a:pPr marL="267970" indent="-267970"/>
            <a:r>
              <a:rPr lang="en-AU">
                <a:latin typeface="Tahoma"/>
                <a:ea typeface="Tahoma"/>
                <a:cs typeface="Tahoma"/>
              </a:rPr>
              <a:t>Bluesky plans can be executed directly through Prefect, bypassing the need for the Bluesky </a:t>
            </a:r>
            <a:r>
              <a:rPr lang="en-AU" err="1">
                <a:latin typeface="Tahoma"/>
                <a:ea typeface="Tahoma"/>
                <a:cs typeface="Tahoma"/>
              </a:rPr>
              <a:t>queueserver</a:t>
            </a:r>
          </a:p>
          <a:p>
            <a:pPr marL="267970" indent="-267970"/>
            <a:r>
              <a:rPr lang="en-AU">
                <a:latin typeface="Tahoma"/>
                <a:ea typeface="Tahoma"/>
                <a:cs typeface="Tahoma"/>
              </a:rPr>
              <a:t>First implementation was successfully completed by </a:t>
            </a:r>
            <a:r>
              <a:rPr lang="en-AU" err="1">
                <a:latin typeface="Tahoma"/>
                <a:ea typeface="Tahoma"/>
                <a:cs typeface="Tahoma"/>
              </a:rPr>
              <a:t>BioSAXS</a:t>
            </a:r>
            <a:endParaRPr lang="en-AU" err="1"/>
          </a:p>
        </p:txBody>
      </p:sp>
      <p:pic>
        <p:nvPicPr>
          <p:cNvPr id="5" name="Picture 4" descr="A person in a red coat&#10;&#10;Description automatically generated">
            <a:extLst>
              <a:ext uri="{FF2B5EF4-FFF2-40B4-BE49-F238E27FC236}">
                <a16:creationId xmlns:a16="http://schemas.microsoft.com/office/drawing/2014/main" id="{AB954734-25E4-D8AE-C0C1-9D19B80C56EC}"/>
              </a:ext>
            </a:extLst>
          </p:cNvPr>
          <p:cNvPicPr>
            <a:picLocks noChangeAspect="1"/>
          </p:cNvPicPr>
          <p:nvPr/>
        </p:nvPicPr>
        <p:blipFill>
          <a:blip r:embed="rId2"/>
          <a:stretch>
            <a:fillRect/>
          </a:stretch>
        </p:blipFill>
        <p:spPr>
          <a:xfrm>
            <a:off x="6096000" y="1258766"/>
            <a:ext cx="4762500" cy="4762500"/>
          </a:xfrm>
          <a:prstGeom prst="rect">
            <a:avLst/>
          </a:prstGeom>
        </p:spPr>
      </p:pic>
    </p:spTree>
    <p:extLst>
      <p:ext uri="{BB962C8B-B14F-4D97-AF65-F5344CB8AC3E}">
        <p14:creationId xmlns:p14="http://schemas.microsoft.com/office/powerpoint/2010/main" val="2072676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B8D8B-92CD-EB50-1F15-57C15E994059}"/>
              </a:ext>
            </a:extLst>
          </p:cNvPr>
          <p:cNvSpPr>
            <a:spLocks noGrp="1"/>
          </p:cNvSpPr>
          <p:nvPr>
            <p:ph type="title"/>
          </p:nvPr>
        </p:nvSpPr>
        <p:spPr>
          <a:xfrm>
            <a:off x="277826" y="274638"/>
            <a:ext cx="11304574" cy="1143000"/>
          </a:xfrm>
        </p:spPr>
        <p:txBody>
          <a:bodyPr anchor="b">
            <a:noAutofit/>
          </a:bodyPr>
          <a:lstStyle/>
          <a:p>
            <a:pPr>
              <a:lnSpc>
                <a:spcPct val="90000"/>
              </a:lnSpc>
            </a:pPr>
            <a:r>
              <a:rPr lang="en-AU" sz="4000">
                <a:latin typeface="Tahoma"/>
                <a:ea typeface="Tahoma"/>
                <a:cs typeface="Tahoma"/>
              </a:rPr>
              <a:t>Implementation</a:t>
            </a:r>
            <a:endParaRPr lang="en-AU" sz="4000"/>
          </a:p>
        </p:txBody>
      </p:sp>
      <p:sp>
        <p:nvSpPr>
          <p:cNvPr id="3" name="Content Placeholder 2">
            <a:extLst>
              <a:ext uri="{FF2B5EF4-FFF2-40B4-BE49-F238E27FC236}">
                <a16:creationId xmlns:a16="http://schemas.microsoft.com/office/drawing/2014/main" id="{C8090A41-5B69-8462-A1D4-BF79E3CB1709}"/>
              </a:ext>
            </a:extLst>
          </p:cNvPr>
          <p:cNvSpPr>
            <a:spLocks noGrp="1"/>
          </p:cNvSpPr>
          <p:nvPr>
            <p:ph sz="half" idx="1"/>
          </p:nvPr>
        </p:nvSpPr>
        <p:spPr>
          <a:xfrm>
            <a:off x="263449" y="1873370"/>
            <a:ext cx="5596992" cy="4525963"/>
          </a:xfrm>
        </p:spPr>
        <p:txBody>
          <a:bodyPr vert="horz" lIns="91440" tIns="45720" rIns="91440" bIns="45720" rtlCol="0" anchor="t">
            <a:normAutofit/>
          </a:bodyPr>
          <a:lstStyle/>
          <a:p>
            <a:pPr marL="267970" indent="-267970"/>
            <a:r>
              <a:rPr lang="en-AU"/>
              <a:t>Bluesky plans are executed as prefect flows using a local Run Engine</a:t>
            </a:r>
            <a:endParaRPr lang="en-US"/>
          </a:p>
          <a:p>
            <a:pPr marL="267970" indent="-267970"/>
            <a:r>
              <a:rPr lang="en-AU"/>
              <a:t>Plans are queued by a parent prefect flow</a:t>
            </a:r>
          </a:p>
          <a:p>
            <a:pPr marL="267970" indent="-267970"/>
            <a:r>
              <a:rPr lang="en-AU"/>
              <a:t>The state of all flows can be easily tracked using the Prefect client</a:t>
            </a:r>
          </a:p>
        </p:txBody>
      </p:sp>
      <p:pic>
        <p:nvPicPr>
          <p:cNvPr id="6" name="Content Placeholder 5" descr="A screenshot of a computer&#10;&#10;Description automatically generated">
            <a:extLst>
              <a:ext uri="{FF2B5EF4-FFF2-40B4-BE49-F238E27FC236}">
                <a16:creationId xmlns:a16="http://schemas.microsoft.com/office/drawing/2014/main" id="{7A01857A-8DF5-D0F3-19BE-A18B7A96E9E7}"/>
              </a:ext>
            </a:extLst>
          </p:cNvPr>
          <p:cNvPicPr>
            <a:picLocks noGrp="1" noChangeAspect="1"/>
          </p:cNvPicPr>
          <p:nvPr>
            <p:ph sz="half" idx="2"/>
          </p:nvPr>
        </p:nvPicPr>
        <p:blipFill>
          <a:blip r:embed="rId2"/>
          <a:stretch>
            <a:fillRect/>
          </a:stretch>
        </p:blipFill>
        <p:spPr>
          <a:xfrm>
            <a:off x="5874818" y="2180492"/>
            <a:ext cx="5911858" cy="3118505"/>
          </a:xfrm>
          <a:noFill/>
        </p:spPr>
      </p:pic>
    </p:spTree>
    <p:extLst>
      <p:ext uri="{BB962C8B-B14F-4D97-AF65-F5344CB8AC3E}">
        <p14:creationId xmlns:p14="http://schemas.microsoft.com/office/powerpoint/2010/main" val="2706098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5A78AB-10D2-A5CC-563A-3292412CE26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83E7B1-93A0-A100-3829-C34A23F6D646}"/>
              </a:ext>
            </a:extLst>
          </p:cNvPr>
          <p:cNvSpPr>
            <a:spLocks noGrp="1"/>
          </p:cNvSpPr>
          <p:nvPr>
            <p:ph type="title"/>
          </p:nvPr>
        </p:nvSpPr>
        <p:spPr>
          <a:xfrm>
            <a:off x="277826" y="274638"/>
            <a:ext cx="11304574" cy="1143000"/>
          </a:xfrm>
        </p:spPr>
        <p:txBody>
          <a:bodyPr anchor="b">
            <a:noAutofit/>
          </a:bodyPr>
          <a:lstStyle/>
          <a:p>
            <a:pPr>
              <a:lnSpc>
                <a:spcPct val="90000"/>
              </a:lnSpc>
            </a:pPr>
            <a:r>
              <a:rPr lang="en-AU" sz="4000"/>
              <a:t>Prefect as a replacement of the Bluesky-queueserver</a:t>
            </a:r>
            <a:endParaRPr lang="en-AU" sz="4000" u="sng"/>
          </a:p>
        </p:txBody>
      </p:sp>
      <p:sp>
        <p:nvSpPr>
          <p:cNvPr id="3" name="Content Placeholder 2">
            <a:extLst>
              <a:ext uri="{FF2B5EF4-FFF2-40B4-BE49-F238E27FC236}">
                <a16:creationId xmlns:a16="http://schemas.microsoft.com/office/drawing/2014/main" id="{27620219-1C7D-5823-8B52-25A1679CFBDC}"/>
              </a:ext>
            </a:extLst>
          </p:cNvPr>
          <p:cNvSpPr>
            <a:spLocks noGrp="1"/>
          </p:cNvSpPr>
          <p:nvPr>
            <p:ph sz="half" idx="1"/>
          </p:nvPr>
        </p:nvSpPr>
        <p:spPr>
          <a:xfrm>
            <a:off x="277826" y="1600200"/>
            <a:ext cx="5596992" cy="4525963"/>
          </a:xfrm>
        </p:spPr>
        <p:txBody>
          <a:bodyPr>
            <a:normAutofit/>
          </a:bodyPr>
          <a:lstStyle/>
          <a:p>
            <a:pPr marL="0" indent="0">
              <a:buNone/>
            </a:pPr>
            <a:endParaRPr lang="en-AU"/>
          </a:p>
          <a:p>
            <a:pPr marL="0" indent="0">
              <a:buNone/>
            </a:pPr>
            <a:r>
              <a:rPr lang="en-AU" b="1"/>
              <a:t>Advantages</a:t>
            </a:r>
          </a:p>
          <a:p>
            <a:endParaRPr lang="en-AU"/>
          </a:p>
          <a:p>
            <a:r>
              <a:rPr lang="en-AU"/>
              <a:t>Visualisation of flows via the Prefect UI</a:t>
            </a:r>
          </a:p>
          <a:p>
            <a:r>
              <a:rPr lang="en-AU"/>
              <a:t>Fewer services to be maintained</a:t>
            </a:r>
          </a:p>
          <a:p>
            <a:r>
              <a:rPr lang="en-AU"/>
              <a:t>Easier debugging </a:t>
            </a:r>
          </a:p>
          <a:p>
            <a:endParaRPr lang="en-AU"/>
          </a:p>
        </p:txBody>
      </p:sp>
      <p:pic>
        <p:nvPicPr>
          <p:cNvPr id="5" name="Picture 4" descr="A screenshot of a computer&#10;&#10;Description automatically generated">
            <a:extLst>
              <a:ext uri="{FF2B5EF4-FFF2-40B4-BE49-F238E27FC236}">
                <a16:creationId xmlns:a16="http://schemas.microsoft.com/office/drawing/2014/main" id="{5FACC6D2-4359-339A-7D1C-CE77C3B10CD1}"/>
              </a:ext>
            </a:extLst>
          </p:cNvPr>
          <p:cNvPicPr>
            <a:picLocks noChangeAspect="1"/>
          </p:cNvPicPr>
          <p:nvPr/>
        </p:nvPicPr>
        <p:blipFill>
          <a:blip r:embed="rId2"/>
          <a:stretch>
            <a:fillRect/>
          </a:stretch>
        </p:blipFill>
        <p:spPr>
          <a:xfrm>
            <a:off x="5561945" y="1782762"/>
            <a:ext cx="6352229" cy="4525963"/>
          </a:xfrm>
          <a:prstGeom prst="rect">
            <a:avLst/>
          </a:prstGeom>
          <a:noFill/>
        </p:spPr>
      </p:pic>
    </p:spTree>
    <p:extLst>
      <p:ext uri="{BB962C8B-B14F-4D97-AF65-F5344CB8AC3E}">
        <p14:creationId xmlns:p14="http://schemas.microsoft.com/office/powerpoint/2010/main" val="2412648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91245-62B6-43B7-9EF4-835A405B791F}"/>
              </a:ext>
            </a:extLst>
          </p:cNvPr>
          <p:cNvSpPr>
            <a:spLocks noGrp="1"/>
          </p:cNvSpPr>
          <p:nvPr>
            <p:ph type="title"/>
          </p:nvPr>
        </p:nvSpPr>
        <p:spPr/>
        <p:txBody>
          <a:bodyPr>
            <a:normAutofit/>
          </a:bodyPr>
          <a:lstStyle/>
          <a:p>
            <a:r>
              <a:rPr lang="en-AU" b="0">
                <a:latin typeface="Tahoma"/>
                <a:ea typeface="Tahoma"/>
                <a:cs typeface="Tahoma"/>
              </a:rPr>
              <a:t>PostgreSQL – Hybrid Dependency Mocking </a:t>
            </a:r>
            <a:endParaRPr lang="en-AU" b="0"/>
          </a:p>
        </p:txBody>
      </p:sp>
      <p:sp>
        <p:nvSpPr>
          <p:cNvPr id="4" name="Content Placeholder 3">
            <a:extLst>
              <a:ext uri="{FF2B5EF4-FFF2-40B4-BE49-F238E27FC236}">
                <a16:creationId xmlns:a16="http://schemas.microsoft.com/office/drawing/2014/main" id="{F23B4471-7191-572A-1EE8-DB9161FABAEB}"/>
              </a:ext>
            </a:extLst>
          </p:cNvPr>
          <p:cNvSpPr>
            <a:spLocks noGrp="1"/>
          </p:cNvSpPr>
          <p:nvPr>
            <p:ph sz="half" idx="1"/>
          </p:nvPr>
        </p:nvSpPr>
        <p:spPr>
          <a:xfrm>
            <a:off x="277826" y="1600200"/>
            <a:ext cx="5276469" cy="4529220"/>
          </a:xfrm>
        </p:spPr>
        <p:txBody>
          <a:bodyPr vert="horz" lIns="91440" tIns="45720" rIns="91440" bIns="45720" rtlCol="0" anchor="t">
            <a:normAutofit fontScale="92500" lnSpcReduction="10000"/>
          </a:bodyPr>
          <a:lstStyle/>
          <a:p>
            <a:pPr marL="0" indent="0">
              <a:buNone/>
            </a:pPr>
            <a:r>
              <a:rPr lang="en-AU" sz="3800" b="1">
                <a:latin typeface="Tahoma"/>
                <a:ea typeface="Tahoma"/>
                <a:cs typeface="Tahoma"/>
              </a:rPr>
              <a:t>Context:</a:t>
            </a:r>
          </a:p>
          <a:p>
            <a:pPr marL="267970" indent="-267970">
              <a:buFont typeface="Arial" panose="05000000000000000000" pitchFamily="2" charset="2"/>
              <a:buChar char="•"/>
            </a:pPr>
            <a:r>
              <a:rPr lang="en-AU">
                <a:latin typeface="Tahoma"/>
                <a:ea typeface="Tahoma"/>
                <a:cs typeface="Tahoma"/>
              </a:rPr>
              <a:t>With the database schema growing rapidly, it soon became clear that manual testing was no longer sufficient, common code mistakes could be missed in PRs.</a:t>
            </a:r>
            <a:endParaRPr lang="en-AU"/>
          </a:p>
          <a:p>
            <a:pPr marL="267970" indent="-267970">
              <a:buFont typeface="Arial" panose="05000000000000000000" pitchFamily="2" charset="2"/>
              <a:buChar char="•"/>
            </a:pPr>
            <a:r>
              <a:rPr lang="en-AU">
                <a:latin typeface="Tahoma"/>
                <a:ea typeface="Tahoma"/>
                <a:cs typeface="Tahoma"/>
              </a:rPr>
              <a:t>Automated testing was required, needing to cover both Python and database layers, test cases needed to be maintainable by non-devs.</a:t>
            </a:r>
            <a:endParaRPr lang="en-AU"/>
          </a:p>
        </p:txBody>
      </p:sp>
      <p:pic>
        <p:nvPicPr>
          <p:cNvPr id="3" name="Picture 2" descr="A screenshot of a computer&#10;&#10;Description automatically generated">
            <a:extLst>
              <a:ext uri="{FF2B5EF4-FFF2-40B4-BE49-F238E27FC236}">
                <a16:creationId xmlns:a16="http://schemas.microsoft.com/office/drawing/2014/main" id="{491A8A6F-D750-2685-4855-4877304B1282}"/>
              </a:ext>
            </a:extLst>
          </p:cNvPr>
          <p:cNvPicPr>
            <a:picLocks noChangeAspect="1"/>
          </p:cNvPicPr>
          <p:nvPr/>
        </p:nvPicPr>
        <p:blipFill>
          <a:blip r:embed="rId3"/>
          <a:stretch>
            <a:fillRect/>
          </a:stretch>
        </p:blipFill>
        <p:spPr>
          <a:xfrm>
            <a:off x="5552133" y="1599142"/>
            <a:ext cx="6024858" cy="4495800"/>
          </a:xfrm>
          <a:prstGeom prst="rect">
            <a:avLst/>
          </a:prstGeom>
        </p:spPr>
      </p:pic>
    </p:spTree>
    <p:extLst>
      <p:ext uri="{BB962C8B-B14F-4D97-AF65-F5344CB8AC3E}">
        <p14:creationId xmlns:p14="http://schemas.microsoft.com/office/powerpoint/2010/main" val="1950051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91245-62B6-43B7-9EF4-835A405B791F}"/>
              </a:ext>
            </a:extLst>
          </p:cNvPr>
          <p:cNvSpPr>
            <a:spLocks noGrp="1"/>
          </p:cNvSpPr>
          <p:nvPr>
            <p:ph type="title"/>
          </p:nvPr>
        </p:nvSpPr>
        <p:spPr/>
        <p:txBody>
          <a:bodyPr>
            <a:normAutofit/>
          </a:bodyPr>
          <a:lstStyle/>
          <a:p>
            <a:r>
              <a:rPr lang="en-AU" b="0">
                <a:latin typeface="Tahoma"/>
                <a:ea typeface="Tahoma"/>
                <a:cs typeface="Tahoma"/>
              </a:rPr>
              <a:t>PostgreSQL – Hybrid Dependency Mocking </a:t>
            </a:r>
            <a:endParaRPr lang="en-AU" b="0"/>
          </a:p>
        </p:txBody>
      </p:sp>
      <p:sp>
        <p:nvSpPr>
          <p:cNvPr id="4" name="Content Placeholder 3">
            <a:extLst>
              <a:ext uri="{FF2B5EF4-FFF2-40B4-BE49-F238E27FC236}">
                <a16:creationId xmlns:a16="http://schemas.microsoft.com/office/drawing/2014/main" id="{F23B4471-7191-572A-1EE8-DB9161FABAEB}"/>
              </a:ext>
            </a:extLst>
          </p:cNvPr>
          <p:cNvSpPr>
            <a:spLocks noGrp="1"/>
          </p:cNvSpPr>
          <p:nvPr>
            <p:ph sz="half" idx="1"/>
          </p:nvPr>
        </p:nvSpPr>
        <p:spPr>
          <a:xfrm>
            <a:off x="277826" y="1600200"/>
            <a:ext cx="5276469" cy="4529220"/>
          </a:xfrm>
        </p:spPr>
        <p:txBody>
          <a:bodyPr vert="horz" lIns="91440" tIns="45720" rIns="91440" bIns="45720" rtlCol="0" anchor="t">
            <a:normAutofit fontScale="85000" lnSpcReduction="20000"/>
          </a:bodyPr>
          <a:lstStyle/>
          <a:p>
            <a:pPr marL="0" indent="0">
              <a:buNone/>
            </a:pPr>
            <a:r>
              <a:rPr lang="en-AU" sz="3800" b="1">
                <a:latin typeface="Tahoma"/>
                <a:ea typeface="Tahoma"/>
                <a:cs typeface="Tahoma"/>
              </a:rPr>
              <a:t>Solution:</a:t>
            </a:r>
          </a:p>
          <a:p>
            <a:pPr marL="267970" indent="-267970">
              <a:buFont typeface="Arial" panose="05000000000000000000" pitchFamily="2" charset="2"/>
              <a:buChar char="•"/>
            </a:pPr>
            <a:r>
              <a:rPr lang="en-AU">
                <a:latin typeface="Tahoma"/>
                <a:ea typeface="Tahoma"/>
                <a:cs typeface="Tahoma"/>
              </a:rPr>
              <a:t>Testing Framework</a:t>
            </a:r>
          </a:p>
          <a:p>
            <a:pPr lvl="1">
              <a:buClr>
                <a:srgbClr val="808080"/>
              </a:buClr>
              <a:buFont typeface="Courier New" panose="05000000000000000000" pitchFamily="2" charset="2"/>
              <a:buChar char="o"/>
            </a:pPr>
            <a:r>
              <a:rPr lang="en-AU">
                <a:latin typeface="Tahoma"/>
                <a:ea typeface="Tahoma"/>
                <a:cs typeface="Tahoma"/>
                <a:hlinkClick r:id="rId3"/>
              </a:rPr>
              <a:t>Pytest</a:t>
            </a:r>
            <a:r>
              <a:rPr lang="en-AU">
                <a:latin typeface="Tahoma"/>
                <a:ea typeface="Tahoma"/>
                <a:cs typeface="Tahoma"/>
              </a:rPr>
              <a:t> - With plugins </a:t>
            </a:r>
            <a:r>
              <a:rPr lang="en-AU">
                <a:latin typeface="Tahoma"/>
                <a:ea typeface="Tahoma"/>
                <a:cs typeface="Tahoma"/>
                <a:hlinkClick r:id="rId4"/>
              </a:rPr>
              <a:t>"pytest-cov"</a:t>
            </a:r>
            <a:r>
              <a:rPr lang="en-AU">
                <a:latin typeface="Tahoma"/>
                <a:ea typeface="Tahoma"/>
                <a:cs typeface="Tahoma"/>
              </a:rPr>
              <a:t>, </a:t>
            </a:r>
            <a:r>
              <a:rPr lang="en-AU">
                <a:latin typeface="Tahoma"/>
                <a:ea typeface="Tahoma"/>
                <a:cs typeface="Tahoma"/>
                <a:hlinkClick r:id="rId5"/>
              </a:rPr>
              <a:t>"pytest-html"</a:t>
            </a:r>
            <a:r>
              <a:rPr lang="en-AU">
                <a:latin typeface="Tahoma"/>
                <a:ea typeface="Tahoma"/>
                <a:cs typeface="Tahoma"/>
              </a:rPr>
              <a:t>, </a:t>
            </a:r>
            <a:r>
              <a:rPr lang="en-AU">
                <a:latin typeface="Tahoma"/>
                <a:ea typeface="Tahoma"/>
                <a:cs typeface="Tahoma"/>
                <a:hlinkClick r:id="rId6"/>
              </a:rPr>
              <a:t>"pytest-mock"</a:t>
            </a:r>
            <a:r>
              <a:rPr lang="en-US">
                <a:latin typeface="Tahoma"/>
                <a:ea typeface="Tahoma"/>
                <a:cs typeface="Tahoma"/>
              </a:rPr>
              <a:t>, </a:t>
            </a:r>
            <a:r>
              <a:rPr lang="en-US">
                <a:latin typeface="Tahoma"/>
                <a:ea typeface="Tahoma"/>
                <a:cs typeface="Tahoma"/>
                <a:hlinkClick r:id="rId7"/>
              </a:rPr>
              <a:t>"pytest-postgresql"</a:t>
            </a:r>
            <a:r>
              <a:rPr lang="en-US">
                <a:latin typeface="Tahoma"/>
                <a:ea typeface="Tahoma"/>
                <a:cs typeface="Tahoma"/>
              </a:rPr>
              <a:t>, and </a:t>
            </a:r>
            <a:r>
              <a:rPr lang="en-US">
                <a:latin typeface="Tahoma"/>
                <a:ea typeface="Tahoma"/>
                <a:cs typeface="Tahoma"/>
                <a:hlinkClick r:id="rId8"/>
              </a:rPr>
              <a:t>"pytest-dependency"</a:t>
            </a:r>
            <a:r>
              <a:rPr lang="en-US">
                <a:latin typeface="Tahoma"/>
                <a:ea typeface="Tahoma"/>
                <a:cs typeface="Tahoma"/>
              </a:rPr>
              <a:t>.</a:t>
            </a:r>
            <a:endParaRPr lang="en-US"/>
          </a:p>
          <a:p>
            <a:pPr marL="267970" indent="-267970">
              <a:buFont typeface="Arial" panose="05000000000000000000" pitchFamily="2" charset="2"/>
              <a:buChar char="•"/>
            </a:pPr>
            <a:r>
              <a:rPr lang="en-US">
                <a:latin typeface="Tahoma"/>
                <a:ea typeface="Tahoma"/>
                <a:cs typeface="Tahoma"/>
              </a:rPr>
              <a:t>Testing Methodology</a:t>
            </a:r>
          </a:p>
          <a:p>
            <a:pPr lvl="1">
              <a:buClr>
                <a:srgbClr val="808080"/>
              </a:buClr>
              <a:buFont typeface="Courier New" panose="05000000000000000000" pitchFamily="2" charset="2"/>
              <a:buChar char="o"/>
            </a:pPr>
            <a:r>
              <a:rPr lang="en-US">
                <a:latin typeface="Tahoma"/>
                <a:ea typeface="Tahoma"/>
                <a:cs typeface="Tahoma"/>
              </a:rPr>
              <a:t>We use Class-based testing, meaning one class, contains all test-cases for one database table.</a:t>
            </a:r>
            <a:endParaRPr lang="en-US"/>
          </a:p>
          <a:p>
            <a:pPr lvl="1">
              <a:buClr>
                <a:srgbClr val="808080"/>
              </a:buClr>
              <a:buFont typeface="Courier New" panose="05000000000000000000" pitchFamily="2" charset="2"/>
              <a:buChar char="o"/>
            </a:pPr>
            <a:r>
              <a:rPr lang="en-US">
                <a:latin typeface="Tahoma"/>
                <a:ea typeface="Tahoma"/>
                <a:cs typeface="Tahoma"/>
              </a:rPr>
              <a:t>Parameterization, to re-run tests, varying the input data.</a:t>
            </a:r>
          </a:p>
          <a:p>
            <a:pPr lvl="1">
              <a:buClr>
                <a:srgbClr val="808080"/>
              </a:buClr>
              <a:buFont typeface="Courier New" panose="05000000000000000000" pitchFamily="2" charset="2"/>
              <a:buChar char="o"/>
            </a:pPr>
            <a:r>
              <a:rPr lang="en-US">
                <a:latin typeface="Tahoma"/>
                <a:ea typeface="Tahoma"/>
                <a:cs typeface="Tahoma"/>
              </a:rPr>
              <a:t>Class-scoped fixtures are used to manage test databases and patch code to use the test database.</a:t>
            </a:r>
            <a:endParaRPr lang="en-US"/>
          </a:p>
        </p:txBody>
      </p:sp>
      <p:pic>
        <p:nvPicPr>
          <p:cNvPr id="3" name="Picture 2" descr="A screenshot of a computer program&#10;&#10;Description automatically generated">
            <a:extLst>
              <a:ext uri="{FF2B5EF4-FFF2-40B4-BE49-F238E27FC236}">
                <a16:creationId xmlns:a16="http://schemas.microsoft.com/office/drawing/2014/main" id="{702C8D7F-0C85-60A9-A52F-6720EE6E9768}"/>
              </a:ext>
            </a:extLst>
          </p:cNvPr>
          <p:cNvPicPr>
            <a:picLocks noChangeAspect="1"/>
          </p:cNvPicPr>
          <p:nvPr/>
        </p:nvPicPr>
        <p:blipFill>
          <a:blip r:embed="rId9"/>
          <a:stretch>
            <a:fillRect/>
          </a:stretch>
        </p:blipFill>
        <p:spPr>
          <a:xfrm>
            <a:off x="5448276" y="1415797"/>
            <a:ext cx="5665171" cy="4748011"/>
          </a:xfrm>
          <a:prstGeom prst="rect">
            <a:avLst/>
          </a:prstGeom>
        </p:spPr>
      </p:pic>
    </p:spTree>
    <p:extLst>
      <p:ext uri="{BB962C8B-B14F-4D97-AF65-F5344CB8AC3E}">
        <p14:creationId xmlns:p14="http://schemas.microsoft.com/office/powerpoint/2010/main" val="29461706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D8CB8-95DA-CCA3-CEF7-740F6B2D90ED}"/>
              </a:ext>
            </a:extLst>
          </p:cNvPr>
          <p:cNvSpPr>
            <a:spLocks noGrp="1"/>
          </p:cNvSpPr>
          <p:nvPr>
            <p:ph type="title"/>
          </p:nvPr>
        </p:nvSpPr>
        <p:spPr>
          <a:xfrm>
            <a:off x="277826" y="274638"/>
            <a:ext cx="11304574" cy="1143000"/>
          </a:xfrm>
        </p:spPr>
        <p:txBody>
          <a:bodyPr anchor="b">
            <a:normAutofit/>
          </a:bodyPr>
          <a:lstStyle/>
          <a:p>
            <a:r>
              <a:rPr lang="en-US"/>
              <a:t>Cybersecurity Update</a:t>
            </a:r>
          </a:p>
        </p:txBody>
      </p:sp>
      <p:sp>
        <p:nvSpPr>
          <p:cNvPr id="3" name="Content Placeholder 2">
            <a:extLst>
              <a:ext uri="{FF2B5EF4-FFF2-40B4-BE49-F238E27FC236}">
                <a16:creationId xmlns:a16="http://schemas.microsoft.com/office/drawing/2014/main" id="{AF7E3A2B-6AA9-3CC6-F359-1302D4114600}"/>
              </a:ext>
            </a:extLst>
          </p:cNvPr>
          <p:cNvSpPr>
            <a:spLocks noGrp="1"/>
          </p:cNvSpPr>
          <p:nvPr>
            <p:ph sz="half" idx="1"/>
          </p:nvPr>
        </p:nvSpPr>
        <p:spPr>
          <a:xfrm>
            <a:off x="277826" y="1600200"/>
            <a:ext cx="5596992" cy="4525963"/>
          </a:xfrm>
        </p:spPr>
        <p:txBody>
          <a:bodyPr vert="horz" lIns="91440" tIns="45720" rIns="91440" bIns="45720" rtlCol="0" anchor="t">
            <a:normAutofit/>
          </a:bodyPr>
          <a:lstStyle/>
          <a:p>
            <a:pPr marL="267970" indent="-267970">
              <a:buFont typeface="Arial" panose="05000000000000000000" pitchFamily="2" charset="2"/>
              <a:buChar char="•"/>
            </a:pPr>
            <a:r>
              <a:rPr lang="en-US" dirty="0">
                <a:latin typeface="Tahoma"/>
                <a:ea typeface="Tahoma"/>
                <a:cs typeface="Tahoma"/>
              </a:rPr>
              <a:t>Since the question of how best to manage Cybersecurity risks around the deployment of </a:t>
            </a:r>
            <a:r>
              <a:rPr lang="en-US" dirty="0" err="1">
                <a:latin typeface="Tahoma"/>
                <a:ea typeface="Tahoma"/>
                <a:cs typeface="Tahoma"/>
              </a:rPr>
              <a:t>MXCuBE</a:t>
            </a:r>
            <a:r>
              <a:rPr lang="en-US" dirty="0">
                <a:latin typeface="Tahoma"/>
                <a:ea typeface="Tahoma"/>
                <a:cs typeface="Tahoma"/>
              </a:rPr>
              <a:t>-Web was raised, we've had multiple discussions internally, regarding best practices, mitigation techniques and what support can be made available.</a:t>
            </a:r>
          </a:p>
        </p:txBody>
      </p:sp>
      <p:pic>
        <p:nvPicPr>
          <p:cNvPr id="5" name="Content Placeholder 4" descr="Device and padlock">
            <a:extLst>
              <a:ext uri="{FF2B5EF4-FFF2-40B4-BE49-F238E27FC236}">
                <a16:creationId xmlns:a16="http://schemas.microsoft.com/office/drawing/2014/main" id="{68324B71-F768-83F6-BEDC-7E551B653F8E}"/>
              </a:ext>
            </a:extLst>
          </p:cNvPr>
          <p:cNvPicPr>
            <a:picLocks noGrp="1" noChangeAspect="1"/>
          </p:cNvPicPr>
          <p:nvPr>
            <p:ph sz="half" idx="2"/>
          </p:nvPr>
        </p:nvPicPr>
        <p:blipFill rotWithShape="1">
          <a:blip r:embed="rId2"/>
          <a:srcRect l="12304" r="19374" b="-2"/>
          <a:stretch/>
        </p:blipFill>
        <p:spPr>
          <a:xfrm>
            <a:off x="6085211" y="1600200"/>
            <a:ext cx="5497189" cy="4525963"/>
          </a:xfrm>
          <a:noFill/>
        </p:spPr>
      </p:pic>
    </p:spTree>
    <p:extLst>
      <p:ext uri="{BB962C8B-B14F-4D97-AF65-F5344CB8AC3E}">
        <p14:creationId xmlns:p14="http://schemas.microsoft.com/office/powerpoint/2010/main" val="2644523757"/>
      </p:ext>
    </p:extLst>
  </p:cSld>
  <p:clrMapOvr>
    <a:masterClrMapping/>
  </p:clrMapOvr>
</p:sld>
</file>

<file path=ppt/theme/theme1.xml><?xml version="1.0" encoding="utf-8"?>
<a:theme xmlns:a="http://schemas.openxmlformats.org/drawingml/2006/main" name="ANSTO Main Conten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ANSTO Blue slides">
  <a:themeElements>
    <a:clrScheme name="ANSTO">
      <a:dk1>
        <a:srgbClr val="4C4D4C"/>
      </a:dk1>
      <a:lt1>
        <a:srgbClr val="FFFFFF"/>
      </a:lt1>
      <a:dk2>
        <a:srgbClr val="44546A"/>
      </a:dk2>
      <a:lt2>
        <a:srgbClr val="E7E6E6"/>
      </a:lt2>
      <a:accent1>
        <a:srgbClr val="006CA9"/>
      </a:accent1>
      <a:accent2>
        <a:srgbClr val="47B7B1"/>
      </a:accent2>
      <a:accent3>
        <a:srgbClr val="1E3054"/>
      </a:accent3>
      <a:accent4>
        <a:srgbClr val="4C4D4C"/>
      </a:accent4>
      <a:accent5>
        <a:srgbClr val="006F3A"/>
      </a:accent5>
      <a:accent6>
        <a:srgbClr val="F1AB46"/>
      </a:accent6>
      <a:hlink>
        <a:srgbClr val="006CA9"/>
      </a:hlink>
      <a:folHlink>
        <a:srgbClr val="1E305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ANSTO Dark blue slides">
  <a:themeElements>
    <a:clrScheme name="ANSTO">
      <a:dk1>
        <a:srgbClr val="4C4D4C"/>
      </a:dk1>
      <a:lt1>
        <a:srgbClr val="FFFFFF"/>
      </a:lt1>
      <a:dk2>
        <a:srgbClr val="44546A"/>
      </a:dk2>
      <a:lt2>
        <a:srgbClr val="E7E6E6"/>
      </a:lt2>
      <a:accent1>
        <a:srgbClr val="006CA9"/>
      </a:accent1>
      <a:accent2>
        <a:srgbClr val="47B7B1"/>
      </a:accent2>
      <a:accent3>
        <a:srgbClr val="1E3054"/>
      </a:accent3>
      <a:accent4>
        <a:srgbClr val="4C4D4C"/>
      </a:accent4>
      <a:accent5>
        <a:srgbClr val="006F3A"/>
      </a:accent5>
      <a:accent6>
        <a:srgbClr val="F1AB46"/>
      </a:accent6>
      <a:hlink>
        <a:srgbClr val="006CA9"/>
      </a:hlink>
      <a:folHlink>
        <a:srgbClr val="1E305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ANSTO Teal slides">
  <a:themeElements>
    <a:clrScheme name="ANSTO">
      <a:dk1>
        <a:srgbClr val="4C4D4C"/>
      </a:dk1>
      <a:lt1>
        <a:srgbClr val="FFFFFF"/>
      </a:lt1>
      <a:dk2>
        <a:srgbClr val="44546A"/>
      </a:dk2>
      <a:lt2>
        <a:srgbClr val="E7E6E6"/>
      </a:lt2>
      <a:accent1>
        <a:srgbClr val="006CA9"/>
      </a:accent1>
      <a:accent2>
        <a:srgbClr val="47B7B1"/>
      </a:accent2>
      <a:accent3>
        <a:srgbClr val="1E3054"/>
      </a:accent3>
      <a:accent4>
        <a:srgbClr val="4C4D4C"/>
      </a:accent4>
      <a:accent5>
        <a:srgbClr val="006F3A"/>
      </a:accent5>
      <a:accent6>
        <a:srgbClr val="F1AB46"/>
      </a:accent6>
      <a:hlink>
        <a:srgbClr val="006CA9"/>
      </a:hlink>
      <a:folHlink>
        <a:srgbClr val="1E305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ANSTO Thank you slide">
  <a:themeElements>
    <a:clrScheme name="ANSTO">
      <a:dk1>
        <a:srgbClr val="4C4D4C"/>
      </a:dk1>
      <a:lt1>
        <a:srgbClr val="FFFFFF"/>
      </a:lt1>
      <a:dk2>
        <a:srgbClr val="44546A"/>
      </a:dk2>
      <a:lt2>
        <a:srgbClr val="E7E6E6"/>
      </a:lt2>
      <a:accent1>
        <a:srgbClr val="006CA9"/>
      </a:accent1>
      <a:accent2>
        <a:srgbClr val="47B7B1"/>
      </a:accent2>
      <a:accent3>
        <a:srgbClr val="1E3054"/>
      </a:accent3>
      <a:accent4>
        <a:srgbClr val="4C4D4C"/>
      </a:accent4>
      <a:accent5>
        <a:srgbClr val="006F3A"/>
      </a:accent5>
      <a:accent6>
        <a:srgbClr val="F1AB46"/>
      </a:accent6>
      <a:hlink>
        <a:srgbClr val="006CA9"/>
      </a:hlink>
      <a:folHlink>
        <a:srgbClr val="1E305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STO-Presentation-Template (002).potx" id="{184A31D5-91C8-40B3-A59B-7452EB64DD6C}" vid="{3F5CB8C6-FE16-4A31-8484-8F89EA4ED7B8}"/>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Powerpoint-2018 (2)</Template>
  <TotalTime>0</TotalTime>
  <Words>694</Words>
  <Application>Microsoft Office PowerPoint</Application>
  <PresentationFormat>Widescreen</PresentationFormat>
  <Paragraphs>123</Paragraphs>
  <Slides>13</Slides>
  <Notes>3</Notes>
  <HiddenSlides>0</HiddenSlides>
  <MMClips>0</MMClips>
  <ScaleCrop>false</ScaleCrop>
  <HeadingPairs>
    <vt:vector size="6" baseType="variant">
      <vt:variant>
        <vt:lpstr>Fonts Used</vt:lpstr>
      </vt:variant>
      <vt:variant>
        <vt:i4>10</vt:i4>
      </vt:variant>
      <vt:variant>
        <vt:lpstr>Theme</vt:lpstr>
      </vt:variant>
      <vt:variant>
        <vt:i4>5</vt:i4>
      </vt:variant>
      <vt:variant>
        <vt:lpstr>Slide Titles</vt:lpstr>
      </vt:variant>
      <vt:variant>
        <vt:i4>13</vt:i4>
      </vt:variant>
    </vt:vector>
  </HeadingPairs>
  <TitlesOfParts>
    <vt:vector size="28" baseType="lpstr">
      <vt:lpstr>Arial</vt:lpstr>
      <vt:lpstr>Calibri</vt:lpstr>
      <vt:lpstr>Calibri Light</vt:lpstr>
      <vt:lpstr>Courier New</vt:lpstr>
      <vt:lpstr>Fira Sans</vt:lpstr>
      <vt:lpstr>Fira Sans ExtraLight</vt:lpstr>
      <vt:lpstr>Poppins</vt:lpstr>
      <vt:lpstr>Tahoma</vt:lpstr>
      <vt:lpstr>Times New Roman</vt:lpstr>
      <vt:lpstr>Wingdings</vt:lpstr>
      <vt:lpstr>ANSTO Main Content</vt:lpstr>
      <vt:lpstr>ANSTO Blue slides</vt:lpstr>
      <vt:lpstr>ANSTO Dark blue slides</vt:lpstr>
      <vt:lpstr>ANSTO Teal slides</vt:lpstr>
      <vt:lpstr>ANSTO Thank you slide</vt:lpstr>
      <vt:lpstr>MXCuBE site report</vt:lpstr>
      <vt:lpstr>PowerPoint Presentation</vt:lpstr>
      <vt:lpstr>MX3 tech stack snippet</vt:lpstr>
      <vt:lpstr>Prefect as a replacement of the Bluesky-queueserver</vt:lpstr>
      <vt:lpstr>Implementation</vt:lpstr>
      <vt:lpstr>Prefect as a replacement of the Bluesky-queueserver</vt:lpstr>
      <vt:lpstr>PostgreSQL – Hybrid Dependency Mocking </vt:lpstr>
      <vt:lpstr>PostgreSQL – Hybrid Dependency Mocking </vt:lpstr>
      <vt:lpstr>Cybersecurity Update</vt:lpstr>
      <vt:lpstr>Cybersecurity Update</vt:lpstr>
      <vt:lpstr>Plans for the next six months</vt:lpstr>
      <vt:lpstr>MX3 Project</vt:lpstr>
      <vt:lpstr>Thank You</vt:lpstr>
    </vt:vector>
  </TitlesOfParts>
  <Company>ANSTO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WYLD, Ben</dc:creator>
  <cp:lastModifiedBy>ERIKSSON, Daniel</cp:lastModifiedBy>
  <cp:revision>3724</cp:revision>
  <dcterms:created xsi:type="dcterms:W3CDTF">2018-08-22T05:15:19Z</dcterms:created>
  <dcterms:modified xsi:type="dcterms:W3CDTF">2024-05-29T06:47:29Z</dcterms:modified>
</cp:coreProperties>
</file>